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519" r:id="rId2"/>
    <p:sldId id="400" r:id="rId3"/>
    <p:sldId id="529" r:id="rId4"/>
    <p:sldId id="520" r:id="rId5"/>
    <p:sldId id="521" r:id="rId6"/>
    <p:sldId id="523" r:id="rId7"/>
    <p:sldId id="524" r:id="rId8"/>
    <p:sldId id="525" r:id="rId9"/>
    <p:sldId id="349" r:id="rId10"/>
    <p:sldId id="526" r:id="rId11"/>
    <p:sldId id="527" r:id="rId12"/>
    <p:sldId id="528" r:id="rId13"/>
    <p:sldId id="531" r:id="rId14"/>
    <p:sldId id="351" r:id="rId15"/>
    <p:sldId id="53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4D5848-8C1B-41F5-B552-BEDF827965DC}">
          <p14:sldIdLst>
            <p14:sldId id="519"/>
            <p14:sldId id="400"/>
            <p14:sldId id="529"/>
            <p14:sldId id="520"/>
            <p14:sldId id="521"/>
            <p14:sldId id="523"/>
            <p14:sldId id="524"/>
            <p14:sldId id="525"/>
            <p14:sldId id="349"/>
            <p14:sldId id="526"/>
            <p14:sldId id="527"/>
            <p14:sldId id="528"/>
            <p14:sldId id="531"/>
            <p14:sldId id="351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3C3E"/>
    <a:srgbClr val="990033"/>
    <a:srgbClr val="FFFFFF"/>
    <a:srgbClr val="401D34"/>
    <a:srgbClr val="41445B"/>
    <a:srgbClr val="3F7E7B"/>
    <a:srgbClr val="6A5B4B"/>
    <a:srgbClr val="AC004A"/>
    <a:srgbClr val="990041"/>
    <a:srgbClr val="CDC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32D63-45D8-449D-A34C-92ED9566B3CA}" v="172" dt="2025-07-02T17:28:21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688" y="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pellers" userId="bb884cfcfe2d4a1e" providerId="LiveId" clId="{76C32D63-45D8-449D-A34C-92ED9566B3CA}"/>
    <pc:docChg chg="undo custSel addSld delSld modSld sldOrd addSection delSection modSection">
      <pc:chgData name="Stephanie Spellers" userId="bb884cfcfe2d4a1e" providerId="LiveId" clId="{76C32D63-45D8-449D-A34C-92ED9566B3CA}" dt="2025-07-02T17:32:03.223" v="1977" actId="20577"/>
      <pc:docMkLst>
        <pc:docMk/>
      </pc:docMkLst>
      <pc:sldChg chg="del">
        <pc:chgData name="Stephanie Spellers" userId="bb884cfcfe2d4a1e" providerId="LiveId" clId="{76C32D63-45D8-449D-A34C-92ED9566B3CA}" dt="2025-06-11T22:03:33.168" v="1467" actId="47"/>
        <pc:sldMkLst>
          <pc:docMk/>
          <pc:sldMk cId="4235992693" sldId="336"/>
        </pc:sldMkLst>
      </pc:sldChg>
      <pc:sldChg chg="del">
        <pc:chgData name="Stephanie Spellers" userId="bb884cfcfe2d4a1e" providerId="LiveId" clId="{76C32D63-45D8-449D-A34C-92ED9566B3CA}" dt="2025-06-11T22:03:33.712" v="1469" actId="47"/>
        <pc:sldMkLst>
          <pc:docMk/>
          <pc:sldMk cId="825787231" sldId="346"/>
        </pc:sldMkLst>
      </pc:sldChg>
      <pc:sldChg chg="del">
        <pc:chgData name="Stephanie Spellers" userId="bb884cfcfe2d4a1e" providerId="LiveId" clId="{76C32D63-45D8-449D-A34C-92ED9566B3CA}" dt="2025-06-11T22:03:34.195" v="1470" actId="47"/>
        <pc:sldMkLst>
          <pc:docMk/>
          <pc:sldMk cId="2497518006" sldId="347"/>
        </pc:sldMkLst>
      </pc:sldChg>
      <pc:sldChg chg="del">
        <pc:chgData name="Stephanie Spellers" userId="bb884cfcfe2d4a1e" providerId="LiveId" clId="{76C32D63-45D8-449D-A34C-92ED9566B3CA}" dt="2025-06-11T22:03:34.942" v="1472" actId="47"/>
        <pc:sldMkLst>
          <pc:docMk/>
          <pc:sldMk cId="2012520022" sldId="348"/>
        </pc:sldMkLst>
      </pc:sldChg>
      <pc:sldChg chg="modSp add del mod">
        <pc:chgData name="Stephanie Spellers" userId="bb884cfcfe2d4a1e" providerId="LiveId" clId="{76C32D63-45D8-449D-A34C-92ED9566B3CA}" dt="2025-06-12T19:07:16.275" v="1660" actId="207"/>
        <pc:sldMkLst>
          <pc:docMk/>
          <pc:sldMk cId="4188156951" sldId="349"/>
        </pc:sldMkLst>
        <pc:spChg chg="mod">
          <ac:chgData name="Stephanie Spellers" userId="bb884cfcfe2d4a1e" providerId="LiveId" clId="{76C32D63-45D8-449D-A34C-92ED9566B3CA}" dt="2025-06-12T19:07:16.275" v="1660" actId="207"/>
          <ac:spMkLst>
            <pc:docMk/>
            <pc:sldMk cId="4188156951" sldId="349"/>
            <ac:spMk id="2" creationId="{C7A8B120-45FE-1DE9-0E00-8373048B5E9F}"/>
          </ac:spMkLst>
        </pc:spChg>
      </pc:sldChg>
      <pc:sldChg chg="addSp delSp modSp mod ord setBg">
        <pc:chgData name="Stephanie Spellers" userId="bb884cfcfe2d4a1e" providerId="LiveId" clId="{76C32D63-45D8-449D-A34C-92ED9566B3CA}" dt="2025-06-11T22:10:17.407" v="1582" actId="167"/>
        <pc:sldMkLst>
          <pc:docMk/>
          <pc:sldMk cId="3069405935" sldId="351"/>
        </pc:sldMkLst>
        <pc:picChg chg="add mod ord">
          <ac:chgData name="Stephanie Spellers" userId="bb884cfcfe2d4a1e" providerId="LiveId" clId="{76C32D63-45D8-449D-A34C-92ED9566B3CA}" dt="2025-06-11T22:10:17.407" v="1582" actId="167"/>
          <ac:picMkLst>
            <pc:docMk/>
            <pc:sldMk cId="3069405935" sldId="351"/>
            <ac:picMk id="3" creationId="{E4D8EB2C-1D1B-E617-1AC9-CB6433A54756}"/>
          </ac:picMkLst>
        </pc:picChg>
      </pc:sldChg>
      <pc:sldChg chg="addSp delSp modSp mod">
        <pc:chgData name="Stephanie Spellers" userId="bb884cfcfe2d4a1e" providerId="LiveId" clId="{76C32D63-45D8-449D-A34C-92ED9566B3CA}" dt="2025-06-11T21:27:10.867" v="251" actId="1076"/>
        <pc:sldMkLst>
          <pc:docMk/>
          <pc:sldMk cId="13854316" sldId="400"/>
        </pc:sldMkLst>
        <pc:spChg chg="mod">
          <ac:chgData name="Stephanie Spellers" userId="bb884cfcfe2d4a1e" providerId="LiveId" clId="{76C32D63-45D8-449D-A34C-92ED9566B3CA}" dt="2025-06-11T21:23:24.223" v="249" actId="1076"/>
          <ac:spMkLst>
            <pc:docMk/>
            <pc:sldMk cId="13854316" sldId="400"/>
            <ac:spMk id="3" creationId="{FAAA7C60-77AE-F3E1-DD0C-D514201E081E}"/>
          </ac:spMkLst>
        </pc:spChg>
        <pc:picChg chg="add mod ord">
          <ac:chgData name="Stephanie Spellers" userId="bb884cfcfe2d4a1e" providerId="LiveId" clId="{76C32D63-45D8-449D-A34C-92ED9566B3CA}" dt="2025-06-11T21:27:10.867" v="251" actId="1076"/>
          <ac:picMkLst>
            <pc:docMk/>
            <pc:sldMk cId="13854316" sldId="400"/>
            <ac:picMk id="2" creationId="{91C4DC9A-A313-4D87-FBA9-C5D2EB42E0A9}"/>
          </ac:picMkLst>
        </pc:picChg>
      </pc:sldChg>
      <pc:sldChg chg="del">
        <pc:chgData name="Stephanie Spellers" userId="bb884cfcfe2d4a1e" providerId="LiveId" clId="{76C32D63-45D8-449D-A34C-92ED9566B3CA}" dt="2025-06-11T22:02:49.020" v="1404" actId="47"/>
        <pc:sldMkLst>
          <pc:docMk/>
          <pc:sldMk cId="913944950" sldId="489"/>
        </pc:sldMkLst>
      </pc:sldChg>
      <pc:sldChg chg="del">
        <pc:chgData name="Stephanie Spellers" userId="bb884cfcfe2d4a1e" providerId="LiveId" clId="{76C32D63-45D8-449D-A34C-92ED9566B3CA}" dt="2025-06-11T22:03:33.401" v="1468" actId="47"/>
        <pc:sldMkLst>
          <pc:docMk/>
          <pc:sldMk cId="2292052028" sldId="494"/>
        </pc:sldMkLst>
      </pc:sldChg>
      <pc:sldChg chg="add del">
        <pc:chgData name="Stephanie Spellers" userId="bb884cfcfe2d4a1e" providerId="LiveId" clId="{76C32D63-45D8-449D-A34C-92ED9566B3CA}" dt="2025-06-12T19:05:47.257" v="1585" actId="47"/>
        <pc:sldMkLst>
          <pc:docMk/>
          <pc:sldMk cId="2309636249" sldId="505"/>
        </pc:sldMkLst>
      </pc:sldChg>
      <pc:sldChg chg="del">
        <pc:chgData name="Stephanie Spellers" userId="bb884cfcfe2d4a1e" providerId="LiveId" clId="{76C32D63-45D8-449D-A34C-92ED9566B3CA}" dt="2025-06-11T22:03:31.954" v="1465" actId="47"/>
        <pc:sldMkLst>
          <pc:docMk/>
          <pc:sldMk cId="3504647971" sldId="512"/>
        </pc:sldMkLst>
      </pc:sldChg>
      <pc:sldChg chg="del">
        <pc:chgData name="Stephanie Spellers" userId="bb884cfcfe2d4a1e" providerId="LiveId" clId="{76C32D63-45D8-449D-A34C-92ED9566B3CA}" dt="2025-06-11T22:03:34.535" v="1471" actId="47"/>
        <pc:sldMkLst>
          <pc:docMk/>
          <pc:sldMk cId="1733968634" sldId="513"/>
        </pc:sldMkLst>
      </pc:sldChg>
      <pc:sldChg chg="del">
        <pc:chgData name="Stephanie Spellers" userId="bb884cfcfe2d4a1e" providerId="LiveId" clId="{76C32D63-45D8-449D-A34C-92ED9566B3CA}" dt="2025-06-11T22:03:32.710" v="1466" actId="47"/>
        <pc:sldMkLst>
          <pc:docMk/>
          <pc:sldMk cId="4109458839" sldId="515"/>
        </pc:sldMkLst>
      </pc:sldChg>
      <pc:sldChg chg="del">
        <pc:chgData name="Stephanie Spellers" userId="bb884cfcfe2d4a1e" providerId="LiveId" clId="{76C32D63-45D8-449D-A34C-92ED9566B3CA}" dt="2025-06-11T22:03:30.865" v="1464" actId="47"/>
        <pc:sldMkLst>
          <pc:docMk/>
          <pc:sldMk cId="3292970056" sldId="516"/>
        </pc:sldMkLst>
      </pc:sldChg>
      <pc:sldChg chg="delSp modSp add del mod">
        <pc:chgData name="Stephanie Spellers" userId="bb884cfcfe2d4a1e" providerId="LiveId" clId="{76C32D63-45D8-449D-A34C-92ED9566B3CA}" dt="2025-06-11T22:10:23.369" v="1583" actId="47"/>
        <pc:sldMkLst>
          <pc:docMk/>
          <pc:sldMk cId="3158201673" sldId="517"/>
        </pc:sldMkLst>
      </pc:sldChg>
      <pc:sldChg chg="del">
        <pc:chgData name="Stephanie Spellers" userId="bb884cfcfe2d4a1e" providerId="LiveId" clId="{76C32D63-45D8-449D-A34C-92ED9566B3CA}" dt="2025-06-11T22:03:35.894" v="1474" actId="47"/>
        <pc:sldMkLst>
          <pc:docMk/>
          <pc:sldMk cId="3312573404" sldId="518"/>
        </pc:sldMkLst>
      </pc:sldChg>
      <pc:sldChg chg="addSp delSp modSp mod setBg">
        <pc:chgData name="Stephanie Spellers" userId="bb884cfcfe2d4a1e" providerId="LiveId" clId="{76C32D63-45D8-449D-A34C-92ED9566B3CA}" dt="2025-06-12T22:00:29.179" v="1783" actId="113"/>
        <pc:sldMkLst>
          <pc:docMk/>
          <pc:sldMk cId="2927335547" sldId="519"/>
        </pc:sldMkLst>
        <pc:spChg chg="mod">
          <ac:chgData name="Stephanie Spellers" userId="bb884cfcfe2d4a1e" providerId="LiveId" clId="{76C32D63-45D8-449D-A34C-92ED9566B3CA}" dt="2025-06-12T21:56:35.996" v="1662" actId="1076"/>
          <ac:spMkLst>
            <pc:docMk/>
            <pc:sldMk cId="2927335547" sldId="519"/>
            <ac:spMk id="3" creationId="{2C6A2E60-89CF-8E24-EDB5-90755736DCCB}"/>
          </ac:spMkLst>
        </pc:spChg>
        <pc:spChg chg="add mod">
          <ac:chgData name="Stephanie Spellers" userId="bb884cfcfe2d4a1e" providerId="LiveId" clId="{76C32D63-45D8-449D-A34C-92ED9566B3CA}" dt="2025-06-12T21:57:10.783" v="1663"/>
          <ac:spMkLst>
            <pc:docMk/>
            <pc:sldMk cId="2927335547" sldId="519"/>
            <ac:spMk id="4" creationId="{40C43165-B198-0674-1B22-7ACDF77AABAA}"/>
          </ac:spMkLst>
        </pc:spChg>
        <pc:spChg chg="add mod">
          <ac:chgData name="Stephanie Spellers" userId="bb884cfcfe2d4a1e" providerId="LiveId" clId="{76C32D63-45D8-449D-A34C-92ED9566B3CA}" dt="2025-06-12T21:57:37.525" v="1665"/>
          <ac:spMkLst>
            <pc:docMk/>
            <pc:sldMk cId="2927335547" sldId="519"/>
            <ac:spMk id="7" creationId="{1F7C977C-01C5-8E18-CD73-B70179FDD37F}"/>
          </ac:spMkLst>
        </pc:spChg>
        <pc:spChg chg="add mod">
          <ac:chgData name="Stephanie Spellers" userId="bb884cfcfe2d4a1e" providerId="LiveId" clId="{76C32D63-45D8-449D-A34C-92ED9566B3CA}" dt="2025-06-12T21:58:01.620" v="1669" actId="1076"/>
          <ac:spMkLst>
            <pc:docMk/>
            <pc:sldMk cId="2927335547" sldId="519"/>
            <ac:spMk id="8" creationId="{C493B003-C3E3-1D82-7852-CEAE0EAE5072}"/>
          </ac:spMkLst>
        </pc:spChg>
        <pc:spChg chg="add mod">
          <ac:chgData name="Stephanie Spellers" userId="bb884cfcfe2d4a1e" providerId="LiveId" clId="{76C32D63-45D8-449D-A34C-92ED9566B3CA}" dt="2025-06-12T22:00:29.179" v="1783" actId="113"/>
          <ac:spMkLst>
            <pc:docMk/>
            <pc:sldMk cId="2927335547" sldId="519"/>
            <ac:spMk id="12" creationId="{B1195DB7-0508-CAD9-D7AC-248DB51E86DB}"/>
          </ac:spMkLst>
        </pc:spChg>
        <pc:picChg chg="add mod">
          <ac:chgData name="Stephanie Spellers" userId="bb884cfcfe2d4a1e" providerId="LiveId" clId="{76C32D63-45D8-449D-A34C-92ED9566B3CA}" dt="2025-06-12T21:59:39.132" v="1679" actId="1076"/>
          <ac:picMkLst>
            <pc:docMk/>
            <pc:sldMk cId="2927335547" sldId="519"/>
            <ac:picMk id="11" creationId="{D59383B4-4B31-472F-4092-49ACF0A0550F}"/>
          </ac:picMkLst>
        </pc:picChg>
      </pc:sldChg>
      <pc:sldChg chg="modSp add mod ord setBg">
        <pc:chgData name="Stephanie Spellers" userId="bb884cfcfe2d4a1e" providerId="LiveId" clId="{76C32D63-45D8-449D-A34C-92ED9566B3CA}" dt="2025-06-11T21:37:07.225" v="501"/>
        <pc:sldMkLst>
          <pc:docMk/>
          <pc:sldMk cId="231461660" sldId="520"/>
        </pc:sldMkLst>
        <pc:spChg chg="mod">
          <ac:chgData name="Stephanie Spellers" userId="bb884cfcfe2d4a1e" providerId="LiveId" clId="{76C32D63-45D8-449D-A34C-92ED9566B3CA}" dt="2025-06-11T21:29:16.129" v="338" actId="20577"/>
          <ac:spMkLst>
            <pc:docMk/>
            <pc:sldMk cId="231461660" sldId="520"/>
            <ac:spMk id="3" creationId="{0824D71A-0E69-5EBA-D0AE-5B112166A709}"/>
          </ac:spMkLst>
        </pc:spChg>
        <pc:picChg chg="mod">
          <ac:chgData name="Stephanie Spellers" userId="bb884cfcfe2d4a1e" providerId="LiveId" clId="{76C32D63-45D8-449D-A34C-92ED9566B3CA}" dt="2025-06-11T21:27:03.582" v="250" actId="1076"/>
          <ac:picMkLst>
            <pc:docMk/>
            <pc:sldMk cId="231461660" sldId="520"/>
            <ac:picMk id="4" creationId="{37C218F5-4464-52C9-8902-983C08E4B7A5}"/>
          </ac:picMkLst>
        </pc:picChg>
      </pc:sldChg>
      <pc:sldChg chg="modSp add mod setBg">
        <pc:chgData name="Stephanie Spellers" userId="bb884cfcfe2d4a1e" providerId="LiveId" clId="{76C32D63-45D8-449D-A34C-92ED9566B3CA}" dt="2025-06-11T21:30:41.295" v="383"/>
        <pc:sldMkLst>
          <pc:docMk/>
          <pc:sldMk cId="2047257341" sldId="521"/>
        </pc:sldMkLst>
        <pc:spChg chg="mod">
          <ac:chgData name="Stephanie Spellers" userId="bb884cfcfe2d4a1e" providerId="LiveId" clId="{76C32D63-45D8-449D-A34C-92ED9566B3CA}" dt="2025-06-11T21:30:28.056" v="381" actId="20577"/>
          <ac:spMkLst>
            <pc:docMk/>
            <pc:sldMk cId="2047257341" sldId="521"/>
            <ac:spMk id="3" creationId="{1EFBB40C-2DF8-93E0-413D-9724D99BBAAE}"/>
          </ac:spMkLst>
        </pc:spChg>
      </pc:sldChg>
      <pc:sldChg chg="add del ord setBg">
        <pc:chgData name="Stephanie Spellers" userId="bb884cfcfe2d4a1e" providerId="LiveId" clId="{76C32D63-45D8-449D-A34C-92ED9566B3CA}" dt="2025-06-11T21:37:34.656" v="504" actId="47"/>
        <pc:sldMkLst>
          <pc:docMk/>
          <pc:sldMk cId="2928599276" sldId="522"/>
        </pc:sldMkLst>
      </pc:sldChg>
      <pc:sldChg chg="modSp add mod setBg">
        <pc:chgData name="Stephanie Spellers" userId="bb884cfcfe2d4a1e" providerId="LiveId" clId="{76C32D63-45D8-449D-A34C-92ED9566B3CA}" dt="2025-06-11T21:40:22.460" v="564" actId="1076"/>
        <pc:sldMkLst>
          <pc:docMk/>
          <pc:sldMk cId="2381813320" sldId="523"/>
        </pc:sldMkLst>
        <pc:spChg chg="mod">
          <ac:chgData name="Stephanie Spellers" userId="bb884cfcfe2d4a1e" providerId="LiveId" clId="{76C32D63-45D8-449D-A34C-92ED9566B3CA}" dt="2025-06-11T21:40:22.460" v="564" actId="1076"/>
          <ac:spMkLst>
            <pc:docMk/>
            <pc:sldMk cId="2381813320" sldId="523"/>
            <ac:spMk id="3" creationId="{EB606664-5F0D-4E8E-D188-6DC85CD23B99}"/>
          </ac:spMkLst>
        </pc:spChg>
      </pc:sldChg>
      <pc:sldChg chg="modSp add mod setBg">
        <pc:chgData name="Stephanie Spellers" userId="bb884cfcfe2d4a1e" providerId="LiveId" clId="{76C32D63-45D8-449D-A34C-92ED9566B3CA}" dt="2025-06-11T21:41:52.358" v="573" actId="1076"/>
        <pc:sldMkLst>
          <pc:docMk/>
          <pc:sldMk cId="1391639369" sldId="524"/>
        </pc:sldMkLst>
        <pc:spChg chg="mod">
          <ac:chgData name="Stephanie Spellers" userId="bb884cfcfe2d4a1e" providerId="LiveId" clId="{76C32D63-45D8-449D-A34C-92ED9566B3CA}" dt="2025-06-11T21:41:52.358" v="573" actId="1076"/>
          <ac:spMkLst>
            <pc:docMk/>
            <pc:sldMk cId="1391639369" sldId="524"/>
            <ac:spMk id="3" creationId="{4FEE2A40-270C-E4ED-EC86-8A5D626C5A10}"/>
          </ac:spMkLst>
        </pc:spChg>
      </pc:sldChg>
      <pc:sldChg chg="modSp add mod setBg">
        <pc:chgData name="Stephanie Spellers" userId="bb884cfcfe2d4a1e" providerId="LiveId" clId="{76C32D63-45D8-449D-A34C-92ED9566B3CA}" dt="2025-06-11T21:42:53.872" v="599" actId="1076"/>
        <pc:sldMkLst>
          <pc:docMk/>
          <pc:sldMk cId="469376987" sldId="525"/>
        </pc:sldMkLst>
        <pc:spChg chg="mod">
          <ac:chgData name="Stephanie Spellers" userId="bb884cfcfe2d4a1e" providerId="LiveId" clId="{76C32D63-45D8-449D-A34C-92ED9566B3CA}" dt="2025-06-11T21:42:53.872" v="599" actId="1076"/>
          <ac:spMkLst>
            <pc:docMk/>
            <pc:sldMk cId="469376987" sldId="525"/>
            <ac:spMk id="3" creationId="{A839468F-EBF1-A49E-A436-5EE077CB7B8B}"/>
          </ac:spMkLst>
        </pc:spChg>
      </pc:sldChg>
      <pc:sldChg chg="modSp add mod setBg">
        <pc:chgData name="Stephanie Spellers" userId="bb884cfcfe2d4a1e" providerId="LiveId" clId="{76C32D63-45D8-449D-A34C-92ED9566B3CA}" dt="2025-07-02T17:32:03.223" v="1977" actId="20577"/>
        <pc:sldMkLst>
          <pc:docMk/>
          <pc:sldMk cId="1819881331" sldId="526"/>
        </pc:sldMkLst>
        <pc:spChg chg="mod">
          <ac:chgData name="Stephanie Spellers" userId="bb884cfcfe2d4a1e" providerId="LiveId" clId="{76C32D63-45D8-449D-A34C-92ED9566B3CA}" dt="2025-07-02T17:32:03.223" v="1977" actId="20577"/>
          <ac:spMkLst>
            <pc:docMk/>
            <pc:sldMk cId="1819881331" sldId="526"/>
            <ac:spMk id="3" creationId="{B2C77EE7-4E86-7771-9EB2-D4BFDD235814}"/>
          </ac:spMkLst>
        </pc:spChg>
      </pc:sldChg>
      <pc:sldChg chg="modSp add mod setBg">
        <pc:chgData name="Stephanie Spellers" userId="bb884cfcfe2d4a1e" providerId="LiveId" clId="{76C32D63-45D8-449D-A34C-92ED9566B3CA}" dt="2025-06-11T21:47:47.016" v="741"/>
        <pc:sldMkLst>
          <pc:docMk/>
          <pc:sldMk cId="399441339" sldId="527"/>
        </pc:sldMkLst>
        <pc:spChg chg="mod">
          <ac:chgData name="Stephanie Spellers" userId="bb884cfcfe2d4a1e" providerId="LiveId" clId="{76C32D63-45D8-449D-A34C-92ED9566B3CA}" dt="2025-06-11T21:47:36.201" v="740" actId="20577"/>
          <ac:spMkLst>
            <pc:docMk/>
            <pc:sldMk cId="399441339" sldId="527"/>
            <ac:spMk id="3" creationId="{3426386A-09F0-C384-C6F6-EE2AF76C4544}"/>
          </ac:spMkLst>
        </pc:spChg>
      </pc:sldChg>
      <pc:sldChg chg="modSp add mod setBg">
        <pc:chgData name="Stephanie Spellers" userId="bb884cfcfe2d4a1e" providerId="LiveId" clId="{76C32D63-45D8-449D-A34C-92ED9566B3CA}" dt="2025-06-11T21:55:25.712" v="1019" actId="20577"/>
        <pc:sldMkLst>
          <pc:docMk/>
          <pc:sldMk cId="4184741091" sldId="528"/>
        </pc:sldMkLst>
        <pc:spChg chg="mod">
          <ac:chgData name="Stephanie Spellers" userId="bb884cfcfe2d4a1e" providerId="LiveId" clId="{76C32D63-45D8-449D-A34C-92ED9566B3CA}" dt="2025-06-11T21:55:25.712" v="1019" actId="20577"/>
          <ac:spMkLst>
            <pc:docMk/>
            <pc:sldMk cId="4184741091" sldId="528"/>
            <ac:spMk id="3" creationId="{179B6965-C349-CD85-4334-D106791BFA39}"/>
          </ac:spMkLst>
        </pc:spChg>
      </pc:sldChg>
      <pc:sldChg chg="addSp modSp add mod setBg">
        <pc:chgData name="Stephanie Spellers" userId="bb884cfcfe2d4a1e" providerId="LiveId" clId="{76C32D63-45D8-449D-A34C-92ED9566B3CA}" dt="2025-07-02T17:29:44.995" v="1912" actId="1076"/>
        <pc:sldMkLst>
          <pc:docMk/>
          <pc:sldMk cId="3548968507" sldId="529"/>
        </pc:sldMkLst>
        <pc:spChg chg="add mod">
          <ac:chgData name="Stephanie Spellers" userId="bb884cfcfe2d4a1e" providerId="LiveId" clId="{76C32D63-45D8-449D-A34C-92ED9566B3CA}" dt="2025-07-02T17:29:44.995" v="1912" actId="1076"/>
          <ac:spMkLst>
            <pc:docMk/>
            <pc:sldMk cId="3548968507" sldId="529"/>
            <ac:spMk id="2" creationId="{6A156C5D-87F1-7A84-0FBC-7105874CB7E9}"/>
          </ac:spMkLst>
        </pc:spChg>
        <pc:spChg chg="mod">
          <ac:chgData name="Stephanie Spellers" userId="bb884cfcfe2d4a1e" providerId="LiveId" clId="{76C32D63-45D8-449D-A34C-92ED9566B3CA}" dt="2025-06-11T21:36:31.019" v="499" actId="20577"/>
          <ac:spMkLst>
            <pc:docMk/>
            <pc:sldMk cId="3548968507" sldId="529"/>
            <ac:spMk id="3" creationId="{9E147BDC-5654-A973-633F-555CD8DD1F2D}"/>
          </ac:spMkLst>
        </pc:spChg>
      </pc:sldChg>
      <pc:sldChg chg="addSp delSp modSp add del mod setBg">
        <pc:chgData name="Stephanie Spellers" userId="bb884cfcfe2d4a1e" providerId="LiveId" clId="{76C32D63-45D8-449D-A34C-92ED9566B3CA}" dt="2025-06-11T22:02:46.890" v="1403" actId="47"/>
        <pc:sldMkLst>
          <pc:docMk/>
          <pc:sldMk cId="202895474" sldId="530"/>
        </pc:sldMkLst>
      </pc:sldChg>
      <pc:sldChg chg="modSp add mod ord setBg">
        <pc:chgData name="Stephanie Spellers" userId="bb884cfcfe2d4a1e" providerId="LiveId" clId="{76C32D63-45D8-449D-A34C-92ED9566B3CA}" dt="2025-06-11T22:00:46.276" v="1359" actId="404"/>
        <pc:sldMkLst>
          <pc:docMk/>
          <pc:sldMk cId="1154020843" sldId="531"/>
        </pc:sldMkLst>
        <pc:spChg chg="mod">
          <ac:chgData name="Stephanie Spellers" userId="bb884cfcfe2d4a1e" providerId="LiveId" clId="{76C32D63-45D8-449D-A34C-92ED9566B3CA}" dt="2025-06-11T22:00:46.276" v="1359" actId="404"/>
          <ac:spMkLst>
            <pc:docMk/>
            <pc:sldMk cId="1154020843" sldId="531"/>
            <ac:spMk id="3" creationId="{DB6C01F3-7035-A91C-459E-7736F2FBCE6E}"/>
          </ac:spMkLst>
        </pc:spChg>
      </pc:sldChg>
      <pc:sldChg chg="add del ord setBg">
        <pc:chgData name="Stephanie Spellers" userId="bb884cfcfe2d4a1e" providerId="LiveId" clId="{76C32D63-45D8-449D-A34C-92ED9566B3CA}" dt="2025-06-11T22:02:27.632" v="1396" actId="47"/>
        <pc:sldMkLst>
          <pc:docMk/>
          <pc:sldMk cId="3347976880" sldId="532"/>
        </pc:sldMkLst>
      </pc:sldChg>
      <pc:sldChg chg="addSp delSp modSp add mod setBg">
        <pc:chgData name="Stephanie Spellers" userId="bb884cfcfe2d4a1e" providerId="LiveId" clId="{76C32D63-45D8-449D-A34C-92ED9566B3CA}" dt="2025-06-11T22:09:19.692" v="1577" actId="1076"/>
        <pc:sldMkLst>
          <pc:docMk/>
          <pc:sldMk cId="78395257" sldId="533"/>
        </pc:sldMkLst>
        <pc:spChg chg="mod">
          <ac:chgData name="Stephanie Spellers" userId="bb884cfcfe2d4a1e" providerId="LiveId" clId="{76C32D63-45D8-449D-A34C-92ED9566B3CA}" dt="2025-06-11T22:09:19.692" v="1577" actId="1076"/>
          <ac:spMkLst>
            <pc:docMk/>
            <pc:sldMk cId="78395257" sldId="533"/>
            <ac:spMk id="3" creationId="{BC0A46DA-D1F5-C290-26E3-A56AF5AD3B18}"/>
          </ac:spMkLst>
        </pc:spChg>
        <pc:picChg chg="add mod ord modCrop">
          <ac:chgData name="Stephanie Spellers" userId="bb884cfcfe2d4a1e" providerId="LiveId" clId="{76C32D63-45D8-449D-A34C-92ED9566B3CA}" dt="2025-06-11T22:09:14.521" v="1576" actId="1076"/>
          <ac:picMkLst>
            <pc:docMk/>
            <pc:sldMk cId="78395257" sldId="533"/>
            <ac:picMk id="5" creationId="{B443623D-4B96-E272-F3F6-CF3E287BB1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D178-2240-4228-BAA6-7F0008E0C27E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36BCF-BF06-4345-92C3-182AEE65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52DB-2E0A-48F6-B575-E927251CB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C1C90-1254-4E79-BDB2-09E5423DE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378C-D9BD-4DC7-BE1B-3849C2F0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36C2-D782-4BCF-B561-7224C28C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5502-4256-43E5-883F-37D716D2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160A-D0AC-4295-BA69-12D28B9B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6B08F-75ED-4C09-8F88-729991AC5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3549-9924-42BC-ADEA-34AE68CE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75B3-80DD-4917-A21E-C90BC871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4D32D-974D-4A8A-A3F3-C574AB0A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BEDBC-FE7F-4083-A1E0-1AA3CBA57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4C674-7ADF-40D6-86DE-D5BABD5D3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0AC8-5523-4C32-9264-28533A02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078D-275B-4475-B6E5-4B794549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E294A-DC54-4F6E-95A1-9CD7F3DC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293B-38E8-444A-81D7-0CDF5C15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D7E1-4731-4E63-BC58-76C6AA3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34AB-AC45-4EF1-ABDD-6369E539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90CA-1771-471F-A256-232A1886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6B89F-498A-4FD1-BB0F-FEC92567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CF4-2704-4E41-A0CB-82E92387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018C1-A91C-4755-85E1-3649BB82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0591-6067-4F47-BA68-A91CD2A5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58B57-F27C-4AFA-A8DD-C320FA19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14BFD-17C5-454D-875E-AF376E2C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7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8E02-61A7-4796-B657-C5C3EC52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BEFA-DAF9-4926-A784-031E17AD7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F58A8-2B36-466F-AA19-A777BA20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DF11-92FB-4DC8-ADEA-4C0F22FE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1926-5937-453B-A926-E1A66CE4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0166A-76BD-494E-86D3-60166204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B5EC-1EB0-45C2-86B7-DFBAA80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8BC5-0E02-4D28-8A7F-2EDEFB77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FB86C-73AE-42A1-B3B2-CCA2F199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4DC22-9C6B-48A9-9236-57724AE48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08DAD-91D6-4557-A925-86B2B0EE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8ECEA-1035-433B-814F-71A16733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824F3-1AE2-4044-BA3C-FA2267D6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60ED5-CD10-4F0E-8E8A-28E6A463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0817-654F-4653-92E7-8BE7CE17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204D2-6FCA-47EA-8B29-87293B89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6D978-0C58-426D-A903-A45D4EA2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3A615-825B-4FD1-BC02-A8775806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50039-57F9-413A-AEF6-526F7C54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278CF-82FD-4F9B-8796-164089EF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55F94-71FC-4C3D-B2A2-72284ABA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28D9-7C39-4798-A31B-65E1EB5C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44A6-DFB8-4462-BFB0-A64EDFF6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09E04-CA76-438A-863D-74D2423BB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1AFFD-B660-481E-A1AF-D9825879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05846-78C8-4576-ADB9-8CA8D088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45A6-41B9-46E1-B944-07D58825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E621-66E5-49A2-9526-2C77CD29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FB357-0966-4175-8F00-655417403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BB42D-9DF2-4C05-A87B-FDA288042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33F7-2E84-48B7-BFFA-6A3AAED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31F1-FBA1-417C-A48A-2EC7272B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CA4D0-ADB5-4947-AF7F-3702CDFC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65479-856D-485A-A9B6-5C521BAA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4A8D3-293C-4F70-BE41-C459B330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1E6BF-8CA8-47E4-BB47-A13E94903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A58C-FD6E-41E5-85BA-C7067A87C970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061EA-1F6D-4DA5-AB47-94C20C06B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CC02E-2440-4328-BB56-8C184F51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E8C4-FE63-09F2-D060-1460761F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piscopalcolorado.org/wp-content/uploads/2019/03/BBC_800.jpg">
            <a:extLst>
              <a:ext uri="{FF2B5EF4-FFF2-40B4-BE49-F238E27FC236}">
                <a16:creationId xmlns:a16="http://schemas.microsoft.com/office/drawing/2014/main" id="{BE7EBE71-112D-B7AB-9ECC-8B4398C24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A2E60-89CF-8E24-EDB5-90755736DCCB}"/>
              </a:ext>
            </a:extLst>
          </p:cNvPr>
          <p:cNvSpPr txBox="1"/>
          <p:nvPr/>
        </p:nvSpPr>
        <p:spPr>
          <a:xfrm>
            <a:off x="-1" y="1554017"/>
            <a:ext cx="9143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Gill Sans MT" panose="020B0502020104020203" pitchFamily="34" charset="0"/>
              </a:rPr>
              <a:t>Blessed to Become </a:t>
            </a:r>
          </a:p>
          <a:p>
            <a:pPr algn="ctr"/>
            <a:r>
              <a:rPr lang="en-US" sz="6600" b="1" dirty="0">
                <a:latin typeface="Gill Sans MT" panose="020B0502020104020203" pitchFamily="34" charset="0"/>
              </a:rPr>
              <a:t>Beloved Community 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05E26D-9C96-64F5-4908-BDBEE678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30" b="26336"/>
          <a:stretch>
            <a:fillRect/>
          </a:stretch>
        </p:blipFill>
        <p:spPr>
          <a:xfrm>
            <a:off x="-1" y="-55570"/>
            <a:ext cx="9144000" cy="1609587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0C43165-B198-0674-1B22-7ACDF77AAB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F7C977C-01C5-8E18-CD73-B70179FDD3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493B003-C3E3-1D82-7852-CEAE0EAE50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6175" y="380227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qr code with a dinosaur&#10;&#10;AI-generated content may be incorrect.">
            <a:extLst>
              <a:ext uri="{FF2B5EF4-FFF2-40B4-BE49-F238E27FC236}">
                <a16:creationId xmlns:a16="http://schemas.microsoft.com/office/drawing/2014/main" id="{D59383B4-4B31-472F-4092-49ACF0A05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8" y="3594926"/>
            <a:ext cx="3162028" cy="3162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95DB7-0508-CAD9-D7AC-248DB51E86DB}"/>
              </a:ext>
            </a:extLst>
          </p:cNvPr>
          <p:cNvSpPr txBox="1"/>
          <p:nvPr/>
        </p:nvSpPr>
        <p:spPr>
          <a:xfrm>
            <a:off x="4419599" y="3886200"/>
            <a:ext cx="4463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Download the </a:t>
            </a:r>
            <a:r>
              <a:rPr lang="en-US" sz="3200" b="1" i="1" dirty="0">
                <a:latin typeface="Gill Sans MT" panose="020B0502020104020203" pitchFamily="34" charset="0"/>
              </a:rPr>
              <a:t>Becoming Beloved Community Where You Are </a:t>
            </a:r>
            <a:r>
              <a:rPr lang="en-US" sz="3200" dirty="0">
                <a:latin typeface="Gill Sans MT" panose="020B0502020104020203" pitchFamily="34" charset="0"/>
              </a:rPr>
              <a:t>booklet – latest update!</a:t>
            </a:r>
          </a:p>
        </p:txBody>
      </p:sp>
    </p:spTree>
    <p:extLst>
      <p:ext uri="{BB962C8B-B14F-4D97-AF65-F5344CB8AC3E}">
        <p14:creationId xmlns:p14="http://schemas.microsoft.com/office/powerpoint/2010/main" val="292733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FECDC1-0746-0E82-7B12-979FEE531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247F8-9782-FA95-1194-39F6EE30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2C77EE7-4E86-7771-9EB2-D4BFDD23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49" y="197346"/>
            <a:ext cx="8582298" cy="61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Our Prayers </a:t>
            </a:r>
            <a:r>
              <a:rPr lang="en-US" sz="20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(attributed to Martin Luther King Jr.)</a:t>
            </a:r>
          </a:p>
          <a:p>
            <a:endParaRPr lang="en-US" sz="20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3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When our eyes do not see the gravity of racial injustice,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Shake us from our slumber and open our eyes, O Lord.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When out of fear we are frozen into inaction,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Give us a spirit of bravery, O Lord.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When we try our best but say the wrong things,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Give us a spirit of humility, O Lord.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When the chaos dies down 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and we are tempted to normalcy,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Give us a spirit of steadfast solidarity, O Lord.</a:t>
            </a:r>
          </a:p>
          <a:p>
            <a:endParaRPr lang="en-US" sz="105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When it becomes easier to point fingers outward,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Help us to examine our own hearts, O Lord. …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8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DB011-42E2-9585-B8E7-8BB1AEB5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5F9C8-E409-24B6-DAD8-8B4153F67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426386A-09F0-C384-C6F6-EE2AF76C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48" y="235818"/>
            <a:ext cx="815884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God of truth, in your wisdom</a:t>
            </a:r>
          </a:p>
          <a:p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Enlighten Us.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God of love, in your mercy</a:t>
            </a:r>
          </a:p>
          <a:p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Forgive Us.</a:t>
            </a:r>
          </a:p>
          <a:p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God of hope in your kindness</a:t>
            </a:r>
          </a:p>
          <a:p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Heal Us.</a:t>
            </a:r>
          </a:p>
          <a:p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Creator of All People, in your generosity</a:t>
            </a:r>
          </a:p>
          <a:p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Guide Us.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Racism breaks your heart</a:t>
            </a:r>
            <a:b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break our hearts for what breaks yours, O Lord.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50ED0-2061-A4AE-3982-B02ECAFC8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544CD-5BB8-DA3C-5BC9-637FB2BBF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79B6965-C349-CD85-4334-D106791B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3" y="0"/>
            <a:ext cx="8739052" cy="687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Baptismal Reaffirmation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We respond to each promise with a robust,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WE WILL, WITH GOD’S HELP!</a:t>
            </a:r>
          </a:p>
          <a:p>
            <a:endParaRPr lang="en-US" sz="14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continue in the apostles’ teaching and fellowship, in the breaking of bread, and in the prayers? 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05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persevere in resisting evil, and, whenever you fall into sin, repent and return to the Lord? </a:t>
            </a:r>
          </a:p>
          <a:p>
            <a:endParaRPr lang="en-US" sz="9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proclaim by word and example the Good News of God in Christ? </a:t>
            </a:r>
          </a:p>
          <a:p>
            <a:endParaRPr lang="en-US" sz="7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seek and serve Christ in all persons, loving your neighbor as yourself? </a:t>
            </a:r>
          </a:p>
          <a:p>
            <a:endParaRPr lang="en-US" sz="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strive for justice and peace among all people, and respect the dignity of every human being? </a:t>
            </a:r>
            <a:endParaRPr lang="en-US" alt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4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1D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3C2D9-0E67-BD02-AEB6-7E920FCDA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937A1-89D3-754A-FDFC-03077FD7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DB6C01F3-7035-A91C-459E-7736F2FB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48" y="235818"/>
            <a:ext cx="8158843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Ain’t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gonna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let nobody turn me around,</a:t>
            </a:r>
          </a:p>
          <a:p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turn me around </a:t>
            </a:r>
          </a:p>
          <a:p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Ain’t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gonna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let nobody turn me around,</a:t>
            </a:r>
          </a:p>
          <a:p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I’m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gonna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keep on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walkin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’, </a:t>
            </a:r>
          </a:p>
          <a:p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Keep on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talkin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’,</a:t>
            </a:r>
          </a:p>
          <a:p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Marching up to Freedom Land</a:t>
            </a:r>
          </a:p>
          <a:p>
            <a:endParaRPr lang="en-US" sz="36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Ain’t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gonna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let no hatred …</a:t>
            </a:r>
          </a:p>
          <a:p>
            <a:endParaRPr lang="en-US" sz="16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Ain’t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gonna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let racism …</a:t>
            </a:r>
          </a:p>
          <a:p>
            <a:endParaRPr lang="en-US" sz="16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Ain’t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gonna</a:t>
            </a:r>
            <a:r>
              <a:rPr lang="en-US" sz="3600" i="1" dirty="0">
                <a:solidFill>
                  <a:schemeClr val="bg1"/>
                </a:solidFill>
                <a:latin typeface="Gill Sans MT" panose="020B0502020104020203" pitchFamily="34" charset="0"/>
              </a:rPr>
              <a:t> let injustice …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8EB2C-1D1B-E617-1AC9-CB6433A54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173719-24E4-4522-8658-40D0DE7C16DC}"/>
              </a:ext>
            </a:extLst>
          </p:cNvPr>
          <p:cNvSpPr/>
          <p:nvPr/>
        </p:nvSpPr>
        <p:spPr>
          <a:xfrm>
            <a:off x="-195943" y="29391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God, you made us in your own image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redeemed us through Jesus your Son: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with compassion on the whole human family;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away the arrogance and hatred which infect our hearts; break down the walls that separate us; unite us in bonds of love; and work through our struggle and confusion to accomplish your purposes on earth;</a:t>
            </a:r>
            <a:r>
              <a:rPr lang="en-US" sz="28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that, in your good time,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nations and races may serve you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harmony around your heavenly throne;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Jesus Christ our Lord. Amen.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Prayer for the Human Family </a:t>
            </a:r>
            <a:endParaRPr lang="en-US" sz="28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1D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F4285-0146-29D9-754C-E68365045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3623D-4B96-E272-F3F6-CF3E287BB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-40000"/>
                    </a14:imgEffect>
                  </a14:imgLayer>
                </a14:imgProps>
              </a:ext>
            </a:extLst>
          </a:blip>
          <a:srcRect l="16868" t="-78" r="17900" b="137"/>
          <a:stretch>
            <a:fillRect/>
          </a:stretch>
        </p:blipFill>
        <p:spPr>
          <a:xfrm>
            <a:off x="-1" y="824048"/>
            <a:ext cx="9144001" cy="52099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C0A46DA-D1F5-C290-26E3-A56AF5AD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32" y="824048"/>
            <a:ext cx="7845334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6600" i="1" dirty="0">
                <a:solidFill>
                  <a:schemeClr val="bg1"/>
                </a:solidFill>
                <a:latin typeface="Gill Sans MT" panose="020B0502020104020203" pitchFamily="34" charset="0"/>
              </a:rPr>
              <a:t>Keep Singing and </a:t>
            </a:r>
          </a:p>
          <a:p>
            <a:r>
              <a:rPr lang="en-US" sz="6600" i="1" dirty="0">
                <a:solidFill>
                  <a:schemeClr val="bg1"/>
                </a:solidFill>
                <a:latin typeface="Gill Sans MT" panose="020B0502020104020203" pitchFamily="34" charset="0"/>
              </a:rPr>
              <a:t>Keep Becoming GOD’S</a:t>
            </a:r>
          </a:p>
          <a:p>
            <a:r>
              <a:rPr lang="en-US" sz="6600" i="1" dirty="0">
                <a:solidFill>
                  <a:schemeClr val="bg1"/>
                </a:solidFill>
                <a:latin typeface="Gill Sans MT" panose="020B0502020104020203" pitchFamily="34" charset="0"/>
              </a:rPr>
              <a:t>Beloved Community!</a:t>
            </a:r>
          </a:p>
          <a:p>
            <a:endParaRPr lang="en-US" sz="36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40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Ain’t</a:t>
            </a:r>
            <a:r>
              <a:rPr lang="en-US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gonna</a:t>
            </a:r>
            <a:r>
              <a:rPr lang="en-US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 let nobody turn me around,</a:t>
            </a:r>
          </a:p>
          <a:p>
            <a:r>
              <a:rPr lang="en-US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turn me around …</a:t>
            </a:r>
          </a:p>
        </p:txBody>
      </p:sp>
    </p:spTree>
    <p:extLst>
      <p:ext uri="{BB962C8B-B14F-4D97-AF65-F5344CB8AC3E}">
        <p14:creationId xmlns:p14="http://schemas.microsoft.com/office/powerpoint/2010/main" val="7839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C4DC9A-A313-4D87-FBA9-C5D2EB42E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AAA7C60-77AE-F3E1-DD0C-D514201E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85" y="1489853"/>
            <a:ext cx="81588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of God is justice and peace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And joy in the Holy Spirit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Come, Lord, and open in us</a:t>
            </a:r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The gates of your kingdom</a:t>
            </a:r>
            <a:endParaRPr lang="en-US" altLang="en-US" sz="40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1D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38599-B411-D72C-9BF1-BE2DAB3F0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F4B46-0C0A-9062-8331-96CE155F7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9E147BDC-5654-A973-633F-555CD8DD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48" y="1933990"/>
            <a:ext cx="856923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Litany of Repentance</a:t>
            </a:r>
          </a:p>
          <a:p>
            <a:endParaRPr lang="en-US" altLang="en-US" sz="5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altLang="en-US" sz="4400" i="1" dirty="0">
                <a:solidFill>
                  <a:schemeClr val="bg1"/>
                </a:solidFill>
                <a:latin typeface="Gill Sans MT" panose="020B0502020104020203" pitchFamily="34" charset="0"/>
              </a:rPr>
              <a:t>We respond to “In your compassion” </a:t>
            </a:r>
          </a:p>
          <a:p>
            <a:r>
              <a:rPr lang="en-US" altLang="en-US" sz="4400" i="1" dirty="0">
                <a:solidFill>
                  <a:schemeClr val="bg1"/>
                </a:solidFill>
                <a:latin typeface="Gill Sans MT" panose="020B0502020104020203" pitchFamily="34" charset="0"/>
              </a:rPr>
              <a:t>by saying, “Have mercy on us.” </a:t>
            </a:r>
            <a:endParaRPr lang="en-US" altLang="en-US" sz="32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56C5D-87F1-7A84-0FBC-7105874CB7E9}"/>
              </a:ext>
            </a:extLst>
          </p:cNvPr>
          <p:cNvSpPr txBox="1"/>
          <p:nvPr/>
        </p:nvSpPr>
        <p:spPr>
          <a:xfrm>
            <a:off x="404948" y="5751630"/>
            <a:ext cx="70753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Drawn from Service of Repentance and Reconciliation offered at St. Paul's Episcopal Church, Delray Beach, FL, in the Diocese of Southeast Florida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Shared by Ellen Kentner: ellenjanekentner@gmail.com</a:t>
            </a:r>
          </a:p>
        </p:txBody>
      </p:sp>
    </p:spTree>
    <p:extLst>
      <p:ext uri="{BB962C8B-B14F-4D97-AF65-F5344CB8AC3E}">
        <p14:creationId xmlns:p14="http://schemas.microsoft.com/office/powerpoint/2010/main" val="354896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88DDC-402A-92E1-B602-DE35CB5A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218F5-4464-52C9-8902-983C08E4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824D71A-0E69-5EBA-D0AE-5B112166A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48" y="1933990"/>
            <a:ext cx="85692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Absolution &amp; Forgiveness</a:t>
            </a:r>
            <a:endParaRPr lang="en-US" altLang="en-US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5B4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669ED-3C0E-6D34-77CB-1F7F39235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907B4-FBB1-B2C8-E5B2-4429D5F2B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EFBB40C-2DF8-93E0-413D-9724D99BB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08" y="588515"/>
            <a:ext cx="815884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Leviticus 19:33-34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When a stranger sojourns with you in your land, you shall not do him wrong. You shall treat the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stranger who sojourns with you as the native among you, and you shall love him as yourself, for you were strangers in the land of Egypt: 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I am the Lord your God.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Hear what the Spirit is saying to God’s people. </a:t>
            </a:r>
          </a:p>
          <a:p>
            <a:r>
              <a:rPr lang="en-US" sz="3200" i="1" dirty="0">
                <a:solidFill>
                  <a:schemeClr val="bg1"/>
                </a:solidFill>
                <a:latin typeface="Gill Sans MT" panose="020B0502020104020203" pitchFamily="34" charset="0"/>
              </a:rPr>
              <a:t>Thanks be to God.</a:t>
            </a:r>
            <a:endParaRPr lang="en-US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altLang="en-US" sz="32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5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74587-3F4F-14C2-19F3-E4A752977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9A37F9-3301-DE48-1D0A-26D54CC6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B606664-5F0D-4E8E-D188-6DC85CD2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08" y="105013"/>
            <a:ext cx="8158843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Psalm 36:5-11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  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Your love, O Lord, reaches to the heavens,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and your faithfulness to the clouds.</a:t>
            </a:r>
          </a:p>
          <a:p>
            <a:r>
              <a:rPr lang="en-US" sz="3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endParaRPr lang="en-US" sz="1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Your righteousness is like the strong mountains,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your justice like the great deep;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you save both human and beast, O Lord.</a:t>
            </a:r>
          </a:p>
          <a:p>
            <a:r>
              <a:rPr lang="en-US" sz="7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How priceless is your love, O God!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your people take refuge under the shadow of your wings.</a:t>
            </a:r>
          </a:p>
          <a:p>
            <a:r>
              <a:rPr lang="en-US" sz="8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They feast upon the abundance of your house;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you give them drink from the river of your delights.</a:t>
            </a:r>
          </a:p>
          <a:p>
            <a:r>
              <a:rPr lang="en-US" sz="8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For with you is the well of life,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and in your light we see light.</a:t>
            </a:r>
          </a:p>
          <a:p>
            <a:r>
              <a:rPr lang="en-US" sz="8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Continue your loving-kindness to those who know you,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and your favor to those who are true of heart.</a:t>
            </a:r>
          </a:p>
          <a:p>
            <a:r>
              <a:rPr lang="en-US" sz="8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Let not the foot of the proud come near me, 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nor the hand of the wicked push me aside.</a:t>
            </a:r>
          </a:p>
        </p:txBody>
      </p:sp>
    </p:spTree>
    <p:extLst>
      <p:ext uri="{BB962C8B-B14F-4D97-AF65-F5344CB8AC3E}">
        <p14:creationId xmlns:p14="http://schemas.microsoft.com/office/powerpoint/2010/main" val="23818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5B4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6550E-1DF3-72DB-A5C1-E17021E3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A703A-51AC-3318-2347-06E33C6BA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FEE2A40-270C-E4ED-EC86-8A5D626C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77" y="151179"/>
            <a:ext cx="815884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John 13 (31-35)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When Judas had gone out, Jesus said, “Now the Son of Man has been glorified, and God has been glorified in him. </a:t>
            </a:r>
            <a:r>
              <a:rPr lang="en-US" sz="28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If God has been glorified in him, God will also glorify him in himself and will glorify him at once. </a:t>
            </a:r>
            <a:r>
              <a:rPr lang="en-US" sz="28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Little children, I am with you only a little longer. You will look for me; and as I said to the Jews so now I say to you, ‘Where I am going, you cannot come.’ </a:t>
            </a:r>
            <a:r>
              <a:rPr lang="en-US" sz="28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I give you a new commandment, that you love one another. Just as I have loved you, you also should love one another. </a:t>
            </a:r>
            <a:r>
              <a:rPr lang="en-US" sz="28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By this everyone will know that you are my disciples, if you have love for one another.”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Hear what the Spirit is saying to God’s people. </a:t>
            </a:r>
          </a:p>
          <a:p>
            <a:r>
              <a:rPr 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Thanks be to God.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3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1D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32CFB-5D6D-90B4-6126-54657501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90ECA1-CBD7-66D0-732A-9BABA8C4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A839468F-EBF1-A49E-A436-5EE077CB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36" y="2352002"/>
            <a:ext cx="81588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Reflections on the Day</a:t>
            </a:r>
            <a:endParaRPr lang="en-US" altLang="en-US" sz="40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C4DEBFE-2DC0-4302-B5F7-611108DC4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26" y="358560"/>
            <a:ext cx="872489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600" b="1" dirty="0">
                <a:solidFill>
                  <a:srgbClr val="AC004A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are you already becoming Beloved Community?</a:t>
            </a:r>
          </a:p>
          <a:p>
            <a:pPr lvl="0" algn="ctr"/>
            <a:r>
              <a:rPr lang="en-US" altLang="en-US" sz="3200" b="1" dirty="0">
                <a:solidFill>
                  <a:srgbClr val="AC004A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is God calling you to go next?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74A50-04F4-46AD-BE34-6437D61A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" t="15452" r="833" b="12140"/>
          <a:stretch/>
        </p:blipFill>
        <p:spPr>
          <a:xfrm>
            <a:off x="25752" y="1622389"/>
            <a:ext cx="9118248" cy="441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8B120-45FE-1DE9-0E00-8373048B5E9F}"/>
              </a:ext>
            </a:extLst>
          </p:cNvPr>
          <p:cNvSpPr txBox="1"/>
          <p:nvPr/>
        </p:nvSpPr>
        <p:spPr>
          <a:xfrm>
            <a:off x="920744" y="6207052"/>
            <a:ext cx="7328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990033"/>
                </a:solidFill>
                <a:latin typeface="Gill Sans MT" panose="020B0502020104020203" pitchFamily="34" charset="0"/>
              </a:rPr>
              <a:t>Learn more about the Episcopal Church’s commitment to Beloved Community at www.episcopalchurch.org/beloved-community </a:t>
            </a:r>
          </a:p>
        </p:txBody>
      </p:sp>
    </p:spTree>
    <p:extLst>
      <p:ext uri="{BB962C8B-B14F-4D97-AF65-F5344CB8AC3E}">
        <p14:creationId xmlns:p14="http://schemas.microsoft.com/office/powerpoint/2010/main" val="418815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999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Domestic and Foreign Missionary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DFMS User</dc:creator>
  <cp:lastModifiedBy>Stephanie Spellers</cp:lastModifiedBy>
  <cp:revision>6</cp:revision>
  <dcterms:created xsi:type="dcterms:W3CDTF">2016-06-08T15:53:27Z</dcterms:created>
  <dcterms:modified xsi:type="dcterms:W3CDTF">2025-07-02T17:32:11Z</dcterms:modified>
</cp:coreProperties>
</file>