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2"/>
  </p:notesMasterIdLst>
  <p:sldIdLst>
    <p:sldId id="519" r:id="rId2"/>
    <p:sldId id="400" r:id="rId3"/>
    <p:sldId id="521" r:id="rId4"/>
    <p:sldId id="516" r:id="rId5"/>
    <p:sldId id="520" r:id="rId6"/>
    <p:sldId id="512" r:id="rId7"/>
    <p:sldId id="351" r:id="rId8"/>
    <p:sldId id="489" r:id="rId9"/>
    <p:sldId id="528" r:id="rId10"/>
    <p:sldId id="522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1445B"/>
    <a:srgbClr val="6A5B4B"/>
    <a:srgbClr val="AC004A"/>
    <a:srgbClr val="990033"/>
    <a:srgbClr val="990041"/>
    <a:srgbClr val="CDC3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B004F4E-51E6-49FB-A83C-9A0236AD26E0}" v="95" dt="2025-06-12T16:29:07.02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9" d="100"/>
          <a:sy n="49" d="100"/>
        </p:scale>
        <p:origin x="1120" y="3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ephanie Spellers" userId="bb884cfcfe2d4a1e" providerId="LiveId" clId="{6B004F4E-51E6-49FB-A83C-9A0236AD26E0}"/>
    <pc:docChg chg="undo redo custSel addSld delSld modSld sldOrd">
      <pc:chgData name="Stephanie Spellers" userId="bb884cfcfe2d4a1e" providerId="LiveId" clId="{6B004F4E-51E6-49FB-A83C-9A0236AD26E0}" dt="2025-06-12T16:29:07.024" v="647" actId="1076"/>
      <pc:docMkLst>
        <pc:docMk/>
      </pc:docMkLst>
      <pc:sldChg chg="del">
        <pc:chgData name="Stephanie Spellers" userId="bb884cfcfe2d4a1e" providerId="LiveId" clId="{6B004F4E-51E6-49FB-A83C-9A0236AD26E0}" dt="2025-06-11T23:23:44.638" v="623" actId="47"/>
        <pc:sldMkLst>
          <pc:docMk/>
          <pc:sldMk cId="4235992693" sldId="336"/>
        </pc:sldMkLst>
      </pc:sldChg>
      <pc:sldChg chg="del">
        <pc:chgData name="Stephanie Spellers" userId="bb884cfcfe2d4a1e" providerId="LiveId" clId="{6B004F4E-51E6-49FB-A83C-9A0236AD26E0}" dt="2025-06-11T23:23:47.583" v="625" actId="47"/>
        <pc:sldMkLst>
          <pc:docMk/>
          <pc:sldMk cId="825787231" sldId="346"/>
        </pc:sldMkLst>
      </pc:sldChg>
      <pc:sldChg chg="del">
        <pc:chgData name="Stephanie Spellers" userId="bb884cfcfe2d4a1e" providerId="LiveId" clId="{6B004F4E-51E6-49FB-A83C-9A0236AD26E0}" dt="2025-06-11T23:23:48.006" v="626" actId="47"/>
        <pc:sldMkLst>
          <pc:docMk/>
          <pc:sldMk cId="2497518006" sldId="347"/>
        </pc:sldMkLst>
      </pc:sldChg>
      <pc:sldChg chg="del">
        <pc:chgData name="Stephanie Spellers" userId="bb884cfcfe2d4a1e" providerId="LiveId" clId="{6B004F4E-51E6-49FB-A83C-9A0236AD26E0}" dt="2025-06-11T23:23:49.206" v="628" actId="47"/>
        <pc:sldMkLst>
          <pc:docMk/>
          <pc:sldMk cId="2012520022" sldId="348"/>
        </pc:sldMkLst>
      </pc:sldChg>
      <pc:sldChg chg="del">
        <pc:chgData name="Stephanie Spellers" userId="bb884cfcfe2d4a1e" providerId="LiveId" clId="{6B004F4E-51E6-49FB-A83C-9A0236AD26E0}" dt="2025-06-11T23:23:50.798" v="629" actId="47"/>
        <pc:sldMkLst>
          <pc:docMk/>
          <pc:sldMk cId="4188156951" sldId="349"/>
        </pc:sldMkLst>
      </pc:sldChg>
      <pc:sldChg chg="addSp delSp modSp mod ord">
        <pc:chgData name="Stephanie Spellers" userId="bb884cfcfe2d4a1e" providerId="LiveId" clId="{6B004F4E-51E6-49FB-A83C-9A0236AD26E0}" dt="2025-06-11T23:20:17.999" v="444"/>
        <pc:sldMkLst>
          <pc:docMk/>
          <pc:sldMk cId="3069405935" sldId="351"/>
        </pc:sldMkLst>
        <pc:spChg chg="del mod">
          <ac:chgData name="Stephanie Spellers" userId="bb884cfcfe2d4a1e" providerId="LiveId" clId="{6B004F4E-51E6-49FB-A83C-9A0236AD26E0}" dt="2025-06-11T22:55:41.836" v="1" actId="478"/>
          <ac:spMkLst>
            <pc:docMk/>
            <pc:sldMk cId="3069405935" sldId="351"/>
            <ac:spMk id="4" creationId="{BC173719-24E4-4522-8658-40D0DE7C16DC}"/>
          </ac:spMkLst>
        </pc:spChg>
        <pc:spChg chg="add mod">
          <ac:chgData name="Stephanie Spellers" userId="bb884cfcfe2d4a1e" providerId="LiveId" clId="{6B004F4E-51E6-49FB-A83C-9A0236AD26E0}" dt="2025-06-11T23:00:48.478" v="114" actId="20577"/>
          <ac:spMkLst>
            <pc:docMk/>
            <pc:sldMk cId="3069405935" sldId="351"/>
            <ac:spMk id="5" creationId="{104300E7-A73F-B68E-A32F-68850D379030}"/>
          </ac:spMkLst>
        </pc:spChg>
        <pc:picChg chg="mod">
          <ac:chgData name="Stephanie Spellers" userId="bb884cfcfe2d4a1e" providerId="LiveId" clId="{6B004F4E-51E6-49FB-A83C-9A0236AD26E0}" dt="2025-06-11T22:57:56.823" v="52"/>
          <ac:picMkLst>
            <pc:docMk/>
            <pc:sldMk cId="3069405935" sldId="351"/>
            <ac:picMk id="2" creationId="{550FB917-BC96-C5D5-A458-D809183DF47E}"/>
          </ac:picMkLst>
        </pc:picChg>
      </pc:sldChg>
      <pc:sldChg chg="addSp delSp modSp mod">
        <pc:chgData name="Stephanie Spellers" userId="bb884cfcfe2d4a1e" providerId="LiveId" clId="{6B004F4E-51E6-49FB-A83C-9A0236AD26E0}" dt="2025-06-11T23:16:59.051" v="348" actId="167"/>
        <pc:sldMkLst>
          <pc:docMk/>
          <pc:sldMk cId="13854316" sldId="400"/>
        </pc:sldMkLst>
        <pc:spChg chg="mod">
          <ac:chgData name="Stephanie Spellers" userId="bb884cfcfe2d4a1e" providerId="LiveId" clId="{6B004F4E-51E6-49FB-A83C-9A0236AD26E0}" dt="2025-06-11T23:11:48.932" v="288" actId="20577"/>
          <ac:spMkLst>
            <pc:docMk/>
            <pc:sldMk cId="13854316" sldId="400"/>
            <ac:spMk id="3" creationId="{FAAA7C60-77AE-F3E1-DD0C-D514201E081E}"/>
          </ac:spMkLst>
        </pc:spChg>
        <pc:picChg chg="add mod ord">
          <ac:chgData name="Stephanie Spellers" userId="bb884cfcfe2d4a1e" providerId="LiveId" clId="{6B004F4E-51E6-49FB-A83C-9A0236AD26E0}" dt="2025-06-11T23:16:59.051" v="348" actId="167"/>
          <ac:picMkLst>
            <pc:docMk/>
            <pc:sldMk cId="13854316" sldId="400"/>
            <ac:picMk id="2" creationId="{4D4513C2-6424-B7B7-4AE2-AA3AC3B0D126}"/>
          </ac:picMkLst>
        </pc:picChg>
        <pc:picChg chg="del mod">
          <ac:chgData name="Stephanie Spellers" userId="bb884cfcfe2d4a1e" providerId="LiveId" clId="{6B004F4E-51E6-49FB-A83C-9A0236AD26E0}" dt="2025-06-11T23:16:21.744" v="343" actId="478"/>
          <ac:picMkLst>
            <pc:docMk/>
            <pc:sldMk cId="13854316" sldId="400"/>
            <ac:picMk id="4" creationId="{80FFBF5A-468C-95A8-2328-212E4C096228}"/>
          </ac:picMkLst>
        </pc:picChg>
      </pc:sldChg>
      <pc:sldChg chg="addSp delSp modSp mod ord">
        <pc:chgData name="Stephanie Spellers" userId="bb884cfcfe2d4a1e" providerId="LiveId" clId="{6B004F4E-51E6-49FB-A83C-9A0236AD26E0}" dt="2025-06-11T23:20:16.258" v="442"/>
        <pc:sldMkLst>
          <pc:docMk/>
          <pc:sldMk cId="913944950" sldId="489"/>
        </pc:sldMkLst>
        <pc:spChg chg="del">
          <ac:chgData name="Stephanie Spellers" userId="bb884cfcfe2d4a1e" providerId="LiveId" clId="{6B004F4E-51E6-49FB-A83C-9A0236AD26E0}" dt="2025-06-11T22:59:04.815" v="84" actId="478"/>
          <ac:spMkLst>
            <pc:docMk/>
            <pc:sldMk cId="913944950" sldId="489"/>
            <ac:spMk id="2" creationId="{796300F8-5E56-4C0C-8752-385A2C01E826}"/>
          </ac:spMkLst>
        </pc:spChg>
        <pc:spChg chg="del">
          <ac:chgData name="Stephanie Spellers" userId="bb884cfcfe2d4a1e" providerId="LiveId" clId="{6B004F4E-51E6-49FB-A83C-9A0236AD26E0}" dt="2025-06-11T22:59:07.228" v="85" actId="478"/>
          <ac:spMkLst>
            <pc:docMk/>
            <pc:sldMk cId="913944950" sldId="489"/>
            <ac:spMk id="3" creationId="{1B42CE5D-6348-495E-BBE3-2378E2626EC9}"/>
          </ac:spMkLst>
        </pc:spChg>
        <pc:spChg chg="add mod">
          <ac:chgData name="Stephanie Spellers" userId="bb884cfcfe2d4a1e" providerId="LiveId" clId="{6B004F4E-51E6-49FB-A83C-9A0236AD26E0}" dt="2025-06-11T22:59:17.266" v="87" actId="1076"/>
          <ac:spMkLst>
            <pc:docMk/>
            <pc:sldMk cId="913944950" sldId="489"/>
            <ac:spMk id="6" creationId="{4510358F-E705-A007-5A14-02CCA0C8E7C0}"/>
          </ac:spMkLst>
        </pc:spChg>
        <pc:picChg chg="del mod">
          <ac:chgData name="Stephanie Spellers" userId="bb884cfcfe2d4a1e" providerId="LiveId" clId="{6B004F4E-51E6-49FB-A83C-9A0236AD26E0}" dt="2025-06-11T22:58:51.073" v="81" actId="478"/>
          <ac:picMkLst>
            <pc:docMk/>
            <pc:sldMk cId="913944950" sldId="489"/>
            <ac:picMk id="4" creationId="{34E4461D-A6C0-421E-8487-9B3C8DB418CB}"/>
          </ac:picMkLst>
        </pc:picChg>
        <pc:picChg chg="add mod ord">
          <ac:chgData name="Stephanie Spellers" userId="bb884cfcfe2d4a1e" providerId="LiveId" clId="{6B004F4E-51E6-49FB-A83C-9A0236AD26E0}" dt="2025-06-11T23:00:00.270" v="112"/>
          <ac:picMkLst>
            <pc:docMk/>
            <pc:sldMk cId="913944950" sldId="489"/>
            <ac:picMk id="7" creationId="{5E195F67-08AA-913E-0510-91AE2BBE3AA0}"/>
          </ac:picMkLst>
        </pc:picChg>
      </pc:sldChg>
      <pc:sldChg chg="del">
        <pc:chgData name="Stephanie Spellers" userId="bb884cfcfe2d4a1e" providerId="LiveId" clId="{6B004F4E-51E6-49FB-A83C-9A0236AD26E0}" dt="2025-06-11T23:23:47.178" v="624" actId="47"/>
        <pc:sldMkLst>
          <pc:docMk/>
          <pc:sldMk cId="2292052028" sldId="494"/>
        </pc:sldMkLst>
      </pc:sldChg>
      <pc:sldChg chg="del">
        <pc:chgData name="Stephanie Spellers" userId="bb884cfcfe2d4a1e" providerId="LiveId" clId="{6B004F4E-51E6-49FB-A83C-9A0236AD26E0}" dt="2025-06-11T23:13:42.465" v="301" actId="47"/>
        <pc:sldMkLst>
          <pc:docMk/>
          <pc:sldMk cId="2309636249" sldId="505"/>
        </pc:sldMkLst>
      </pc:sldChg>
      <pc:sldChg chg="addSp delSp modSp mod">
        <pc:chgData name="Stephanie Spellers" userId="bb884cfcfe2d4a1e" providerId="LiveId" clId="{6B004F4E-51E6-49FB-A83C-9A0236AD26E0}" dt="2025-06-11T23:19:58.981" v="440" actId="404"/>
        <pc:sldMkLst>
          <pc:docMk/>
          <pc:sldMk cId="3504647971" sldId="512"/>
        </pc:sldMkLst>
        <pc:spChg chg="del">
          <ac:chgData name="Stephanie Spellers" userId="bb884cfcfe2d4a1e" providerId="LiveId" clId="{6B004F4E-51E6-49FB-A83C-9A0236AD26E0}" dt="2025-06-11T23:18:57.928" v="386" actId="478"/>
          <ac:spMkLst>
            <pc:docMk/>
            <pc:sldMk cId="3504647971" sldId="512"/>
            <ac:spMk id="2" creationId="{A9465119-58AE-C93F-887D-BCBCCA74489F}"/>
          </ac:spMkLst>
        </pc:spChg>
        <pc:spChg chg="del">
          <ac:chgData name="Stephanie Spellers" userId="bb884cfcfe2d4a1e" providerId="LiveId" clId="{6B004F4E-51E6-49FB-A83C-9A0236AD26E0}" dt="2025-06-11T23:18:54.081" v="385" actId="478"/>
          <ac:spMkLst>
            <pc:docMk/>
            <pc:sldMk cId="3504647971" sldId="512"/>
            <ac:spMk id="5" creationId="{308E5B16-AE89-4F98-9364-2C2519D69CB8}"/>
          </ac:spMkLst>
        </pc:spChg>
        <pc:spChg chg="add mod">
          <ac:chgData name="Stephanie Spellers" userId="bb884cfcfe2d4a1e" providerId="LiveId" clId="{6B004F4E-51E6-49FB-A83C-9A0236AD26E0}" dt="2025-06-11T23:19:58.981" v="440" actId="404"/>
          <ac:spMkLst>
            <pc:docMk/>
            <pc:sldMk cId="3504647971" sldId="512"/>
            <ac:spMk id="6" creationId="{3DF9D530-61D0-C5AD-0B6F-18D8796A079A}"/>
          </ac:spMkLst>
        </pc:spChg>
      </pc:sldChg>
      <pc:sldChg chg="del">
        <pc:chgData name="Stephanie Spellers" userId="bb884cfcfe2d4a1e" providerId="LiveId" clId="{6B004F4E-51E6-49FB-A83C-9A0236AD26E0}" dt="2025-06-11T23:23:48.462" v="627" actId="47"/>
        <pc:sldMkLst>
          <pc:docMk/>
          <pc:sldMk cId="1733968634" sldId="513"/>
        </pc:sldMkLst>
      </pc:sldChg>
      <pc:sldChg chg="del">
        <pc:chgData name="Stephanie Spellers" userId="bb884cfcfe2d4a1e" providerId="LiveId" clId="{6B004F4E-51E6-49FB-A83C-9A0236AD26E0}" dt="2025-06-11T23:23:41.457" v="622" actId="47"/>
        <pc:sldMkLst>
          <pc:docMk/>
          <pc:sldMk cId="4109458839" sldId="515"/>
        </pc:sldMkLst>
      </pc:sldChg>
      <pc:sldChg chg="addSp delSp modSp mod ord">
        <pc:chgData name="Stephanie Spellers" userId="bb884cfcfe2d4a1e" providerId="LiveId" clId="{6B004F4E-51E6-49FB-A83C-9A0236AD26E0}" dt="2025-06-11T23:20:41.189" v="456" actId="114"/>
        <pc:sldMkLst>
          <pc:docMk/>
          <pc:sldMk cId="3292970056" sldId="516"/>
        </pc:sldMkLst>
        <pc:spChg chg="del">
          <ac:chgData name="Stephanie Spellers" userId="bb884cfcfe2d4a1e" providerId="LiveId" clId="{6B004F4E-51E6-49FB-A83C-9A0236AD26E0}" dt="2025-06-11T23:12:58.007" v="292" actId="478"/>
          <ac:spMkLst>
            <pc:docMk/>
            <pc:sldMk cId="3292970056" sldId="516"/>
            <ac:spMk id="4" creationId="{22F23602-07D4-7877-2914-CE125B8D1AB7}"/>
          </ac:spMkLst>
        </pc:spChg>
        <pc:spChg chg="add mod">
          <ac:chgData name="Stephanie Spellers" userId="bb884cfcfe2d4a1e" providerId="LiveId" clId="{6B004F4E-51E6-49FB-A83C-9A0236AD26E0}" dt="2025-06-11T23:20:41.189" v="456" actId="114"/>
          <ac:spMkLst>
            <pc:docMk/>
            <pc:sldMk cId="3292970056" sldId="516"/>
            <ac:spMk id="5" creationId="{67E0AD85-AD45-E0A0-7B1C-29EA90D4872F}"/>
          </ac:spMkLst>
        </pc:spChg>
        <pc:picChg chg="del">
          <ac:chgData name="Stephanie Spellers" userId="bb884cfcfe2d4a1e" providerId="LiveId" clId="{6B004F4E-51E6-49FB-A83C-9A0236AD26E0}" dt="2025-06-11T23:14:08.365" v="304" actId="478"/>
          <ac:picMkLst>
            <pc:docMk/>
            <pc:sldMk cId="3292970056" sldId="516"/>
            <ac:picMk id="2" creationId="{88593072-BB66-8B10-BC49-B006B3217536}"/>
          </ac:picMkLst>
        </pc:picChg>
        <pc:picChg chg="add mod ord">
          <ac:chgData name="Stephanie Spellers" userId="bb884cfcfe2d4a1e" providerId="LiveId" clId="{6B004F4E-51E6-49FB-A83C-9A0236AD26E0}" dt="2025-06-11T23:16:11.825" v="342"/>
          <ac:picMkLst>
            <pc:docMk/>
            <pc:sldMk cId="3292970056" sldId="516"/>
            <ac:picMk id="6" creationId="{B5DF8435-52E7-7651-BB10-21A8CA2C06F2}"/>
          </ac:picMkLst>
        </pc:picChg>
      </pc:sldChg>
      <pc:sldChg chg="del">
        <pc:chgData name="Stephanie Spellers" userId="bb884cfcfe2d4a1e" providerId="LiveId" clId="{6B004F4E-51E6-49FB-A83C-9A0236AD26E0}" dt="2025-06-11T23:23:57.146" v="631" actId="47"/>
        <pc:sldMkLst>
          <pc:docMk/>
          <pc:sldMk cId="3158201673" sldId="517"/>
        </pc:sldMkLst>
      </pc:sldChg>
      <pc:sldChg chg="del">
        <pc:chgData name="Stephanie Spellers" userId="bb884cfcfe2d4a1e" providerId="LiveId" clId="{6B004F4E-51E6-49FB-A83C-9A0236AD26E0}" dt="2025-06-11T23:23:54.705" v="630" actId="47"/>
        <pc:sldMkLst>
          <pc:docMk/>
          <pc:sldMk cId="3312573404" sldId="518"/>
        </pc:sldMkLst>
      </pc:sldChg>
      <pc:sldChg chg="delSp modSp mod">
        <pc:chgData name="Stephanie Spellers" userId="bb884cfcfe2d4a1e" providerId="LiveId" clId="{6B004F4E-51E6-49FB-A83C-9A0236AD26E0}" dt="2025-06-11T23:22:10.016" v="621" actId="403"/>
        <pc:sldMkLst>
          <pc:docMk/>
          <pc:sldMk cId="2927335547" sldId="519"/>
        </pc:sldMkLst>
        <pc:spChg chg="mod">
          <ac:chgData name="Stephanie Spellers" userId="bb884cfcfe2d4a1e" providerId="LiveId" clId="{6B004F4E-51E6-49FB-A83C-9A0236AD26E0}" dt="2025-06-11T23:22:10.016" v="621" actId="403"/>
          <ac:spMkLst>
            <pc:docMk/>
            <pc:sldMk cId="2927335547" sldId="519"/>
            <ac:spMk id="3" creationId="{2C6A2E60-89CF-8E24-EDB5-90755736DCCB}"/>
          </ac:spMkLst>
        </pc:spChg>
        <pc:spChg chg="del mod">
          <ac:chgData name="Stephanie Spellers" userId="bb884cfcfe2d4a1e" providerId="LiveId" clId="{6B004F4E-51E6-49FB-A83C-9A0236AD26E0}" dt="2025-06-11T23:21:40.987" v="536" actId="478"/>
          <ac:spMkLst>
            <pc:docMk/>
            <pc:sldMk cId="2927335547" sldId="519"/>
            <ac:spMk id="5" creationId="{7EE25734-EEEA-0DC5-7501-6EA5261A9667}"/>
          </ac:spMkLst>
        </pc:spChg>
      </pc:sldChg>
      <pc:sldChg chg="modSp add mod">
        <pc:chgData name="Stephanie Spellers" userId="bb884cfcfe2d4a1e" providerId="LiveId" clId="{6B004F4E-51E6-49FB-A83C-9A0236AD26E0}" dt="2025-06-11T23:20:29.621" v="452" actId="404"/>
        <pc:sldMkLst>
          <pc:docMk/>
          <pc:sldMk cId="4197848529" sldId="520"/>
        </pc:sldMkLst>
        <pc:spChg chg="mod">
          <ac:chgData name="Stephanie Spellers" userId="bb884cfcfe2d4a1e" providerId="LiveId" clId="{6B004F4E-51E6-49FB-A83C-9A0236AD26E0}" dt="2025-06-11T23:20:29.621" v="452" actId="404"/>
          <ac:spMkLst>
            <pc:docMk/>
            <pc:sldMk cId="4197848529" sldId="520"/>
            <ac:spMk id="5" creationId="{40A485E2-049E-274C-ED50-29D31DFC7CE5}"/>
          </ac:spMkLst>
        </pc:spChg>
        <pc:picChg chg="mod">
          <ac:chgData name="Stephanie Spellers" userId="bb884cfcfe2d4a1e" providerId="LiveId" clId="{6B004F4E-51E6-49FB-A83C-9A0236AD26E0}" dt="2025-06-11T23:17:28.474" v="350"/>
          <ac:picMkLst>
            <pc:docMk/>
            <pc:sldMk cId="4197848529" sldId="520"/>
            <ac:picMk id="6" creationId="{5C48D99B-A41D-9148-24C3-AEFF6DFABF19}"/>
          </ac:picMkLst>
        </pc:picChg>
      </pc:sldChg>
      <pc:sldChg chg="modSp add mod">
        <pc:chgData name="Stephanie Spellers" userId="bb884cfcfe2d4a1e" providerId="LiveId" clId="{6B004F4E-51E6-49FB-A83C-9A0236AD26E0}" dt="2025-06-11T23:24:11.665" v="634" actId="1076"/>
        <pc:sldMkLst>
          <pc:docMk/>
          <pc:sldMk cId="638148763" sldId="521"/>
        </pc:sldMkLst>
        <pc:spChg chg="mod">
          <ac:chgData name="Stephanie Spellers" userId="bb884cfcfe2d4a1e" providerId="LiveId" clId="{6B004F4E-51E6-49FB-A83C-9A0236AD26E0}" dt="2025-06-11T23:24:11.665" v="634" actId="1076"/>
          <ac:spMkLst>
            <pc:docMk/>
            <pc:sldMk cId="638148763" sldId="521"/>
            <ac:spMk id="3" creationId="{9F9E31FD-4428-3EA6-C6EE-EBD0F0B8B2A1}"/>
          </ac:spMkLst>
        </pc:spChg>
      </pc:sldChg>
      <pc:sldChg chg="add">
        <pc:chgData name="Stephanie Spellers" userId="bb884cfcfe2d4a1e" providerId="LiveId" clId="{6B004F4E-51E6-49FB-A83C-9A0236AD26E0}" dt="2025-06-12T16:27:49.635" v="635"/>
        <pc:sldMkLst>
          <pc:docMk/>
          <pc:sldMk cId="2008292110" sldId="522"/>
        </pc:sldMkLst>
      </pc:sldChg>
      <pc:sldChg chg="modSp add mod setBg">
        <pc:chgData name="Stephanie Spellers" userId="bb884cfcfe2d4a1e" providerId="LiveId" clId="{6B004F4E-51E6-49FB-A83C-9A0236AD26E0}" dt="2025-06-12T16:29:07.024" v="647" actId="1076"/>
        <pc:sldMkLst>
          <pc:docMk/>
          <pc:sldMk cId="4184741091" sldId="528"/>
        </pc:sldMkLst>
        <pc:spChg chg="mod">
          <ac:chgData name="Stephanie Spellers" userId="bb884cfcfe2d4a1e" providerId="LiveId" clId="{6B004F4E-51E6-49FB-A83C-9A0236AD26E0}" dt="2025-06-12T16:29:07.024" v="647" actId="1076"/>
          <ac:spMkLst>
            <pc:docMk/>
            <pc:sldMk cId="4184741091" sldId="528"/>
            <ac:spMk id="3" creationId="{179B6965-C349-CD85-4334-D106791BFA39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62D178-2240-4228-BAA6-7F0008E0C27E}" type="datetimeFigureOut">
              <a:rPr lang="en-US" smtClean="0"/>
              <a:t>6/12/2025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B36BCF-BF06-4345-92C3-182AEE656C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0726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BA52DB-2E0A-48F6-B575-E927251CBE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8C1C90-1254-4E79-BDB2-09E5423DE7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76378C-D9BD-4DC7-BE1B-3849C2F098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AA58C-FD6E-41E5-85BA-C7067A87C970}" type="datetimeFigureOut">
              <a:rPr lang="en-US" smtClean="0"/>
              <a:t>6/12/2025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7736C2-D782-4BCF-B561-7224C28CC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F55502-4256-43E5-883F-37D716D269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C51C2-6A86-4CF1-A459-88D9AC2975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640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1F160A-D0AC-4295-BA69-12D28B9B1A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B56B08F-75ED-4C09-8F88-729991AC5C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023549-9924-42BC-ADEA-34AE68CE52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AA58C-FD6E-41E5-85BA-C7067A87C970}" type="datetimeFigureOut">
              <a:rPr lang="en-US" smtClean="0"/>
              <a:t>6/12/2025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B875B3-80DD-4917-A21E-C90BC871D2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74D32D-974D-4A8A-A3F3-C574AB0AD0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C51C2-6A86-4CF1-A459-88D9AC2975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9168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E9BEDBC-FE7F-4083-A1E0-1AA3CBA57D3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164C674-7ADF-40D6-86DE-D5BABD5D32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D10AC8-5523-4C32-9264-28533A025E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AA58C-FD6E-41E5-85BA-C7067A87C970}" type="datetimeFigureOut">
              <a:rPr lang="en-US" smtClean="0"/>
              <a:t>6/12/2025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28078D-275B-4475-B6E5-4B794549F4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DE294A-DC54-4F6E-95A1-9CD7F3DCC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C51C2-6A86-4CF1-A459-88D9AC2975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0706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FE293B-38E8-444A-81D7-0CDF5C15F0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CAD7E1-4731-4E63-BC58-76C6AA31FB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2E34AB-AC45-4EF1-ABDD-6369E53956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AA58C-FD6E-41E5-85BA-C7067A87C970}" type="datetimeFigureOut">
              <a:rPr lang="en-US" smtClean="0"/>
              <a:t>6/12/2025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9D90CA-1771-471F-A256-232A188668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26B89F-498A-4FD1-BB0F-FEC92567F0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C51C2-6A86-4CF1-A459-88D9AC2975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7071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2E1CF4-2704-4E41-A0CB-82E9238750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C018C1-A91C-4755-85E1-3649BB8294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940591-6067-4F47-BA68-A91CD2A53C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AA58C-FD6E-41E5-85BA-C7067A87C970}" type="datetimeFigureOut">
              <a:rPr lang="en-US" smtClean="0"/>
              <a:t>6/12/2025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358B57-F27C-4AFA-A8DD-C320FA1969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514BFD-17C5-454D-875E-AF376E2C47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C51C2-6A86-4CF1-A459-88D9AC2975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8714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648E02-61A7-4796-B657-C5C3EC52C0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FCBEFA-DAF9-4926-A784-031E17AD7A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CF58A8-2B36-466F-AA19-A777BA20AC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60DF11-92FB-4DC8-ADEA-4C0F22FE14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AA58C-FD6E-41E5-85BA-C7067A87C970}" type="datetimeFigureOut">
              <a:rPr lang="en-US" smtClean="0"/>
              <a:t>6/12/2025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DC1926-5937-453B-A926-E1A66CE4F6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60166A-76BD-494E-86D3-601662049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C51C2-6A86-4CF1-A459-88D9AC2975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8987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03B5EC-1EB0-45C2-86B7-DFBAA80F95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8D8BC5-0E02-4D28-8A7F-2EDEFB77D9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CFB86C-73AE-42A1-B3B2-CCA2F199DC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5B4DC22-9C6B-48A9-9236-57724AE482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9508DAD-91D6-4557-A925-86B2B0EEF0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78ECEA-1035-433B-814F-71A16733B6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AA58C-FD6E-41E5-85BA-C7067A87C970}" type="datetimeFigureOut">
              <a:rPr lang="en-US" smtClean="0"/>
              <a:t>6/12/2025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D2824F3-1AE2-4044-BA3C-FA2267D6DC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DD60ED5-CD10-4F0E-8E8A-28E6A463E7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C51C2-6A86-4CF1-A459-88D9AC2975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7230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F50817-654F-4653-92E7-8BE7CE1714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9B204D2-6FCA-47EA-8B29-87293B8986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AA58C-FD6E-41E5-85BA-C7067A87C970}" type="datetimeFigureOut">
              <a:rPr lang="en-US" smtClean="0"/>
              <a:t>6/12/2025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F6D978-0C58-426D-A903-A45D4EA292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33A615-825B-4FD1-BC02-A877580606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C51C2-6A86-4CF1-A459-88D9AC2975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9560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6050039-57F9-413A-AEF6-526F7C5432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AA58C-FD6E-41E5-85BA-C7067A87C970}" type="datetimeFigureOut">
              <a:rPr lang="en-US" smtClean="0"/>
              <a:t>6/12/2025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FB278CF-82FD-4F9B-8796-164089EF65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655F94-71FC-4C3D-B2A2-72284ABA87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C51C2-6A86-4CF1-A459-88D9AC2975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105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E228D9-7C39-4798-A31B-65E1EB5C55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9344A6-DFB8-4462-BFB0-A64EDFF6A0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B09E04-CA76-438A-863D-74D2423BBA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81AFFD-B660-481E-A1AF-D982587938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AA58C-FD6E-41E5-85BA-C7067A87C970}" type="datetimeFigureOut">
              <a:rPr lang="en-US" smtClean="0"/>
              <a:t>6/12/2025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D05846-78C8-4576-ADB9-8CA8D088BF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0C45A6-41B9-46E1-B944-07D5882571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C51C2-6A86-4CF1-A459-88D9AC2975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1462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60E621-66E5-49A2-9526-2C77CD2909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6FFB357-0966-4175-8F00-6554174030C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EBB42D-9DF2-4C05-A87B-FDA2880425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0533F7-2E84-48B7-BFFA-6A3AAED697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AA58C-FD6E-41E5-85BA-C7067A87C970}" type="datetimeFigureOut">
              <a:rPr lang="en-US" smtClean="0"/>
              <a:t>6/12/2025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9E31F1-FBA1-417C-A48A-2EC7272B6E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9CA4D0-ADB5-4947-AF7F-3702CDFC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C51C2-6A86-4CF1-A459-88D9AC2975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1960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3565479-856D-485A-A9B6-5C521BAA86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24A8D3-293C-4F70-BE41-C459B3302B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61E6BF-8CA8-47E4-BB47-A13E949035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DAA58C-FD6E-41E5-85BA-C7067A87C970}" type="datetimeFigureOut">
              <a:rPr lang="en-US" smtClean="0"/>
              <a:t>6/12/2025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5061EA-1F6D-4DA5-AB47-94C20C06BA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7CC02E-2440-4328-BB56-8C184F5191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9C51C2-6A86-4CF1-A459-88D9AC2975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851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ECE8C4-FE63-09F2-D060-1460761F3C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episcopalcolorado.org/wp-content/uploads/2019/03/BBC_800.jpg">
            <a:extLst>
              <a:ext uri="{FF2B5EF4-FFF2-40B4-BE49-F238E27FC236}">
                <a16:creationId xmlns:a16="http://schemas.microsoft.com/office/drawing/2014/main" id="{BE7EBE71-112D-B7AB-9ECC-8B4398C2452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C6A2E60-89CF-8E24-EDB5-90755736DCCB}"/>
              </a:ext>
            </a:extLst>
          </p:cNvPr>
          <p:cNvSpPr txBox="1"/>
          <p:nvPr/>
        </p:nvSpPr>
        <p:spPr>
          <a:xfrm>
            <a:off x="-2" y="2172546"/>
            <a:ext cx="9143999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atin typeface="Gill Sans MT" panose="020B0502020104020203" pitchFamily="34" charset="0"/>
              </a:rPr>
              <a:t>Gospel Values </a:t>
            </a:r>
          </a:p>
          <a:p>
            <a:pPr algn="ctr"/>
            <a:r>
              <a:rPr lang="en-US" sz="5400" b="1" dirty="0">
                <a:latin typeface="Gill Sans MT" panose="020B0502020104020203" pitchFamily="34" charset="0"/>
              </a:rPr>
              <a:t>for a Beloved Community</a:t>
            </a:r>
          </a:p>
          <a:p>
            <a:pPr algn="ctr"/>
            <a:endParaRPr lang="en-US" sz="2800" b="1" dirty="0">
              <a:latin typeface="Gill Sans MT" panose="020B0502020104020203" pitchFamily="34" charset="0"/>
            </a:endParaRPr>
          </a:p>
          <a:p>
            <a:pPr algn="ctr"/>
            <a:r>
              <a:rPr lang="en-US" sz="3200" b="1" dirty="0">
                <a:latin typeface="Gill Sans MT" panose="020B0502020104020203" pitchFamily="34" charset="0"/>
              </a:rPr>
              <a:t>Talk 2: Thursday Mid-Morning Conversation</a:t>
            </a:r>
          </a:p>
          <a:p>
            <a:pPr algn="ctr"/>
            <a:r>
              <a:rPr lang="en-US" sz="3200" b="1" dirty="0">
                <a:latin typeface="Gill Sans MT" panose="020B0502020104020203" pitchFamily="34" charset="0"/>
              </a:rPr>
              <a:t>between The Rev. Canon Stephanie Spellers </a:t>
            </a:r>
          </a:p>
          <a:p>
            <a:pPr algn="ctr"/>
            <a:r>
              <a:rPr lang="en-US" sz="3200" b="1" dirty="0">
                <a:latin typeface="Gill Sans MT" panose="020B0502020104020203" pitchFamily="34" charset="0"/>
              </a:rPr>
              <a:t>and Bishop Kym Lucas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C05E26D-9C96-64F5-4908-BDBEE678EDD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6330" b="26336"/>
          <a:stretch>
            <a:fillRect/>
          </a:stretch>
        </p:blipFill>
        <p:spPr>
          <a:xfrm>
            <a:off x="-1" y="-55570"/>
            <a:ext cx="9144000" cy="1609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3355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A1D72D-4926-7348-A8F3-FA467214DE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episcopalcolorado.org/wp-content/uploads/2019/03/BBC_800.jpg">
            <a:extLst>
              <a:ext uri="{FF2B5EF4-FFF2-40B4-BE49-F238E27FC236}">
                <a16:creationId xmlns:a16="http://schemas.microsoft.com/office/drawing/2014/main" id="{04D1A440-C0D0-54F5-CD4D-072BB5FFE5E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C4BA530-C7F5-7614-1E68-4EFC7F4ACF05}"/>
              </a:ext>
            </a:extLst>
          </p:cNvPr>
          <p:cNvSpPr txBox="1"/>
          <p:nvPr/>
        </p:nvSpPr>
        <p:spPr>
          <a:xfrm>
            <a:off x="-1" y="2864877"/>
            <a:ext cx="9143999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atin typeface="Gill Sans MT" panose="020B0502020104020203" pitchFamily="34" charset="0"/>
              </a:rPr>
              <a:t>Gospel Values </a:t>
            </a:r>
          </a:p>
          <a:p>
            <a:pPr algn="ctr"/>
            <a:r>
              <a:rPr lang="en-US" sz="5400" b="1" dirty="0">
                <a:latin typeface="Gill Sans MT" panose="020B0502020104020203" pitchFamily="34" charset="0"/>
              </a:rPr>
              <a:t>for a Beloved Community</a:t>
            </a:r>
          </a:p>
          <a:p>
            <a:pPr algn="ctr"/>
            <a:endParaRPr lang="en-US" sz="2800" b="1" dirty="0">
              <a:latin typeface="Gill Sans MT" panose="020B0502020104020203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246E06E-4D0C-0E0F-C273-9F06C0019D5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6330" b="26336"/>
          <a:stretch>
            <a:fillRect/>
          </a:stretch>
        </p:blipFill>
        <p:spPr>
          <a:xfrm>
            <a:off x="-1" y="-55570"/>
            <a:ext cx="9144000" cy="1609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2921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144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D4513C2-6424-B7B7-4AE2-AA3AC3B0D126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300"/>
                    </a14:imgEffect>
                    <a14:imgEffect>
                      <a14:saturation sat="92000"/>
                    </a14:imgEffect>
                    <a14:imgEffect>
                      <a14:brightnessContrast bright="-2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1">
            <a:extLst>
              <a:ext uri="{FF2B5EF4-FFF2-40B4-BE49-F238E27FC236}">
                <a16:creationId xmlns:a16="http://schemas.microsoft.com/office/drawing/2014/main" id="{FAAA7C60-77AE-F3E1-DD0C-D514201E08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0109" y="758333"/>
            <a:ext cx="8367947" cy="433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4800" i="1" dirty="0">
                <a:solidFill>
                  <a:schemeClr val="bg1"/>
                </a:solidFill>
                <a:latin typeface="Gill Sans MT" panose="020B0502020104020203" pitchFamily="34" charset="0"/>
              </a:rPr>
              <a:t>I have decided to follow Jesus (3x)</a:t>
            </a:r>
          </a:p>
          <a:p>
            <a:pPr eaLnBrk="1" hangingPunct="1"/>
            <a:r>
              <a:rPr lang="en-US" altLang="en-US" sz="4800" i="1" dirty="0">
                <a:solidFill>
                  <a:schemeClr val="bg1"/>
                </a:solidFill>
                <a:latin typeface="Gill Sans MT" panose="020B0502020104020203" pitchFamily="34" charset="0"/>
              </a:rPr>
              <a:t>No turning back, no turning back</a:t>
            </a:r>
          </a:p>
          <a:p>
            <a:pPr eaLnBrk="1" hangingPunct="1"/>
            <a:endParaRPr lang="en-US" altLang="en-US" sz="4800" i="1" dirty="0">
              <a:solidFill>
                <a:schemeClr val="bg1"/>
              </a:solidFill>
              <a:latin typeface="Gill Sans MT" panose="020B0502020104020203" pitchFamily="34" charset="0"/>
            </a:endParaRPr>
          </a:p>
          <a:p>
            <a:pPr eaLnBrk="1" hangingPunct="1"/>
            <a:r>
              <a:rPr lang="en-US" altLang="en-US" sz="4400" i="1" dirty="0">
                <a:solidFill>
                  <a:schemeClr val="bg1"/>
                </a:solidFill>
                <a:latin typeface="Gill Sans MT" panose="020B0502020104020203" pitchFamily="34" charset="0"/>
              </a:rPr>
              <a:t>I have decided to love my neighbor …</a:t>
            </a:r>
          </a:p>
          <a:p>
            <a:r>
              <a:rPr lang="en-US" altLang="en-US" sz="4400" i="1" dirty="0">
                <a:solidFill>
                  <a:schemeClr val="bg1"/>
                </a:solidFill>
                <a:latin typeface="Gill Sans MT" panose="020B0502020104020203" pitchFamily="34" charset="0"/>
              </a:rPr>
              <a:t>I have decided to stand for justice …</a:t>
            </a:r>
          </a:p>
          <a:p>
            <a:r>
              <a:rPr lang="en-US" altLang="en-US" sz="4400" i="1" dirty="0">
                <a:solidFill>
                  <a:schemeClr val="bg1"/>
                </a:solidFill>
                <a:latin typeface="Gill Sans MT" panose="020B0502020104020203" pitchFamily="34" charset="0"/>
              </a:rPr>
              <a:t>I have decided to cry for mercy …</a:t>
            </a:r>
          </a:p>
        </p:txBody>
      </p:sp>
    </p:spTree>
    <p:extLst>
      <p:ext uri="{BB962C8B-B14F-4D97-AF65-F5344CB8AC3E}">
        <p14:creationId xmlns:p14="http://schemas.microsoft.com/office/powerpoint/2010/main" val="138543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1B3768-012A-D4E5-6559-575782EBE9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episcopalcolorado.org/wp-content/uploads/2019/03/BBC_800.jpg">
            <a:extLst>
              <a:ext uri="{FF2B5EF4-FFF2-40B4-BE49-F238E27FC236}">
                <a16:creationId xmlns:a16="http://schemas.microsoft.com/office/drawing/2014/main" id="{668F8F60-BF37-8DB0-AB2F-2D256C5BDAD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F9E31FD-4428-3EA6-C6EE-EBD0F0B8B2A1}"/>
              </a:ext>
            </a:extLst>
          </p:cNvPr>
          <p:cNvSpPr txBox="1"/>
          <p:nvPr/>
        </p:nvSpPr>
        <p:spPr>
          <a:xfrm>
            <a:off x="-1" y="2864877"/>
            <a:ext cx="9143999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atin typeface="Gill Sans MT" panose="020B0502020104020203" pitchFamily="34" charset="0"/>
              </a:rPr>
              <a:t>Gospel Values </a:t>
            </a:r>
          </a:p>
          <a:p>
            <a:pPr algn="ctr"/>
            <a:r>
              <a:rPr lang="en-US" sz="5400" b="1" dirty="0">
                <a:latin typeface="Gill Sans MT" panose="020B0502020104020203" pitchFamily="34" charset="0"/>
              </a:rPr>
              <a:t>for a Beloved Community</a:t>
            </a:r>
          </a:p>
          <a:p>
            <a:pPr algn="ctr"/>
            <a:endParaRPr lang="en-US" sz="2800" b="1" dirty="0">
              <a:latin typeface="Gill Sans MT" panose="020B0502020104020203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9BDE0DC-AF5C-9399-6D25-5209D8C345D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6330" b="26336"/>
          <a:stretch>
            <a:fillRect/>
          </a:stretch>
        </p:blipFill>
        <p:spPr>
          <a:xfrm>
            <a:off x="-1" y="-55570"/>
            <a:ext cx="9144000" cy="1609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1487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40D9DE-4E64-4B97-E463-27F4C8DDC5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5DF8435-52E7-7651-BB10-21A8CA2C06F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92000"/>
                    </a14:imgEffect>
                    <a14:imgEffect>
                      <a14:brightnessContrast bright="-2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7E0AD85-AD45-E0A0-7B1C-29EA90D4872F}"/>
              </a:ext>
            </a:extLst>
          </p:cNvPr>
          <p:cNvSpPr txBox="1"/>
          <p:nvPr/>
        </p:nvSpPr>
        <p:spPr>
          <a:xfrm>
            <a:off x="339635" y="1318385"/>
            <a:ext cx="8464730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buNone/>
            </a:pPr>
            <a:r>
              <a:rPr lang="en-US" sz="3600" kern="100" dirty="0">
                <a:solidFill>
                  <a:schemeClr val="bg1"/>
                </a:solidFill>
                <a:effectLst/>
                <a:latin typeface="Gill Sans MT" panose="020B0502020104020203" pitchFamily="34" charset="0"/>
                <a:ea typeface="DengXian" panose="02010600030101010101" pitchFamily="2" charset="-122"/>
                <a:cs typeface="Cordia New" panose="020B0304020202020204" pitchFamily="34" charset="-34"/>
              </a:rPr>
              <a:t>“Love the Lord your God with all your heart, and with all your soul, and with all your mind, and with all your strength” </a:t>
            </a:r>
          </a:p>
          <a:p>
            <a:pPr marL="0" marR="0">
              <a:buNone/>
            </a:pPr>
            <a:r>
              <a:rPr lang="en-US" sz="3600" kern="100" dirty="0">
                <a:solidFill>
                  <a:schemeClr val="bg1"/>
                </a:solidFill>
                <a:effectLst/>
                <a:latin typeface="Gill Sans MT" panose="020B0502020104020203" pitchFamily="34" charset="0"/>
                <a:ea typeface="DengXian" panose="02010600030101010101" pitchFamily="2" charset="-122"/>
                <a:cs typeface="Cordia New" panose="020B0304020202020204" pitchFamily="34" charset="-34"/>
              </a:rPr>
              <a:t> </a:t>
            </a:r>
            <a:r>
              <a:rPr lang="en-US" sz="3200" i="1" kern="100" dirty="0">
                <a:solidFill>
                  <a:schemeClr val="bg1"/>
                </a:solidFill>
                <a:effectLst/>
                <a:latin typeface="Gill Sans MT" panose="020B0502020104020203" pitchFamily="34" charset="0"/>
                <a:ea typeface="DengXian" panose="02010600030101010101" pitchFamily="2" charset="-122"/>
                <a:cs typeface="Cordia New" panose="020B0304020202020204" pitchFamily="34" charset="-34"/>
              </a:rPr>
              <a:t>- Mark 12:29-30</a:t>
            </a:r>
            <a:endParaRPr lang="en-US" sz="3600" i="1" kern="100" dirty="0">
              <a:solidFill>
                <a:schemeClr val="bg1"/>
              </a:solidFill>
              <a:effectLst/>
              <a:latin typeface="Gill Sans MT" panose="020B0502020104020203" pitchFamily="34" charset="0"/>
              <a:ea typeface="DengXian" panose="02010600030101010101" pitchFamily="2" charset="-122"/>
              <a:cs typeface="Cordia New" panose="020B0304020202020204" pitchFamily="34" charset="-34"/>
            </a:endParaRPr>
          </a:p>
          <a:p>
            <a:pPr marL="0" marR="0">
              <a:buNone/>
            </a:pPr>
            <a:r>
              <a:rPr lang="en-US" sz="3600" kern="100" dirty="0">
                <a:solidFill>
                  <a:schemeClr val="bg1"/>
                </a:solidFill>
                <a:effectLst/>
                <a:latin typeface="Gill Sans MT" panose="020B0502020104020203" pitchFamily="34" charset="0"/>
                <a:ea typeface="DengXian" panose="02010600030101010101" pitchFamily="2" charset="-122"/>
                <a:cs typeface="Cordia New" panose="020B0304020202020204" pitchFamily="34" charset="-34"/>
              </a:rPr>
              <a:t> </a:t>
            </a:r>
          </a:p>
          <a:p>
            <a:pPr marL="0" marR="0"/>
            <a:r>
              <a:rPr lang="en-US" sz="3600" kern="100" dirty="0">
                <a:solidFill>
                  <a:schemeClr val="bg1"/>
                </a:solidFill>
                <a:effectLst/>
                <a:latin typeface="Gill Sans MT" panose="020B0502020104020203" pitchFamily="34" charset="0"/>
                <a:ea typeface="DengXian" panose="02010600030101010101" pitchFamily="2" charset="-122"/>
                <a:cs typeface="Cordia New" panose="020B0304020202020204" pitchFamily="34" charset="-34"/>
              </a:rPr>
              <a:t>“Love your neighbor as yourself” </a:t>
            </a:r>
          </a:p>
          <a:p>
            <a:pPr marL="0" marR="0"/>
            <a:r>
              <a:rPr lang="en-US" sz="3200" i="1" kern="100" dirty="0">
                <a:solidFill>
                  <a:schemeClr val="bg1"/>
                </a:solidFill>
                <a:latin typeface="Gill Sans MT" panose="020B0502020104020203" pitchFamily="34" charset="0"/>
                <a:ea typeface="DengXian" panose="02010600030101010101" pitchFamily="2" charset="-122"/>
                <a:cs typeface="Cordia New" panose="020B0304020202020204" pitchFamily="34" charset="-34"/>
              </a:rPr>
              <a:t>- </a:t>
            </a:r>
            <a:r>
              <a:rPr lang="en-US" sz="3200" i="1" kern="100" dirty="0">
                <a:solidFill>
                  <a:schemeClr val="bg1"/>
                </a:solidFill>
                <a:effectLst/>
                <a:latin typeface="Gill Sans MT" panose="020B0502020104020203" pitchFamily="34" charset="0"/>
                <a:ea typeface="DengXian" panose="02010600030101010101" pitchFamily="2" charset="-122"/>
                <a:cs typeface="Cordia New" panose="020B0304020202020204" pitchFamily="34" charset="-34"/>
              </a:rPr>
              <a:t>Mark 12:31</a:t>
            </a:r>
          </a:p>
        </p:txBody>
      </p:sp>
    </p:spTree>
    <p:extLst>
      <p:ext uri="{BB962C8B-B14F-4D97-AF65-F5344CB8AC3E}">
        <p14:creationId xmlns:p14="http://schemas.microsoft.com/office/powerpoint/2010/main" val="32929700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5E6D00-CAA6-2B2D-2DA8-6A8F123B69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C48D99B-A41D-9148-24C3-AEFF6DFABF1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92000"/>
                    </a14:imgEffect>
                    <a14:imgEffect>
                      <a14:brightnessContrast bright="-2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0A485E2-049E-274C-ED50-29D31DFC7CE5}"/>
              </a:ext>
            </a:extLst>
          </p:cNvPr>
          <p:cNvSpPr txBox="1"/>
          <p:nvPr/>
        </p:nvSpPr>
        <p:spPr>
          <a:xfrm>
            <a:off x="339635" y="1318385"/>
            <a:ext cx="8464730" cy="36317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Gill Sans MT" panose="020B0502020104020203" pitchFamily="34" charset="0"/>
              </a:rPr>
              <a:t>“The eye cannot say to the hand, </a:t>
            </a:r>
          </a:p>
          <a:p>
            <a:r>
              <a:rPr lang="en-US" sz="3600" dirty="0">
                <a:solidFill>
                  <a:schemeClr val="bg1"/>
                </a:solidFill>
                <a:latin typeface="Gill Sans MT" panose="020B0502020104020203" pitchFamily="34" charset="0"/>
              </a:rPr>
              <a:t>‘I have no need of you.’ …</a:t>
            </a:r>
          </a:p>
          <a:p>
            <a:r>
              <a:rPr lang="en-US" sz="3600" dirty="0">
                <a:solidFill>
                  <a:schemeClr val="bg1"/>
                </a:solidFill>
                <a:latin typeface="Gill Sans MT" panose="020B0502020104020203" pitchFamily="34" charset="0"/>
              </a:rPr>
              <a:t>If one part suffers, every part suffers with it; </a:t>
            </a:r>
          </a:p>
          <a:p>
            <a:r>
              <a:rPr lang="en-US" sz="3600" dirty="0">
                <a:solidFill>
                  <a:schemeClr val="bg1"/>
                </a:solidFill>
                <a:latin typeface="Gill Sans MT" panose="020B0502020104020203" pitchFamily="34" charset="0"/>
              </a:rPr>
              <a:t>if one part is honored, </a:t>
            </a:r>
          </a:p>
          <a:p>
            <a:r>
              <a:rPr lang="en-US" sz="3600" dirty="0">
                <a:solidFill>
                  <a:schemeClr val="bg1"/>
                </a:solidFill>
                <a:latin typeface="Gill Sans MT" panose="020B0502020104020203" pitchFamily="34" charset="0"/>
              </a:rPr>
              <a:t>every part rejoices with it” </a:t>
            </a:r>
          </a:p>
          <a:p>
            <a:endParaRPr lang="en-US" dirty="0">
              <a:solidFill>
                <a:schemeClr val="bg1"/>
              </a:solidFill>
              <a:latin typeface="Gill Sans MT" panose="020B0502020104020203" pitchFamily="34" charset="0"/>
            </a:endParaRPr>
          </a:p>
          <a:p>
            <a:r>
              <a:rPr lang="en-US" sz="3200" i="1" dirty="0">
                <a:solidFill>
                  <a:schemeClr val="bg1"/>
                </a:solidFill>
                <a:latin typeface="Gill Sans MT" panose="020B0502020104020203" pitchFamily="34" charset="0"/>
              </a:rPr>
              <a:t>- 1 Corinthians 12:21,26</a:t>
            </a:r>
            <a:endParaRPr lang="en-US" sz="3200" i="1" kern="100" dirty="0">
              <a:solidFill>
                <a:schemeClr val="bg1"/>
              </a:solidFill>
              <a:effectLst/>
              <a:latin typeface="Gill Sans MT" panose="020B0502020104020203" pitchFamily="34" charset="0"/>
              <a:ea typeface="DengXian" panose="02010600030101010101" pitchFamily="2" charset="-122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1978485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990033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DF9D530-61D0-C5AD-0B6F-18D8796A079A}"/>
              </a:ext>
            </a:extLst>
          </p:cNvPr>
          <p:cNvSpPr txBox="1"/>
          <p:nvPr/>
        </p:nvSpPr>
        <p:spPr>
          <a:xfrm>
            <a:off x="222068" y="205176"/>
            <a:ext cx="8699863" cy="56337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3600" kern="100" dirty="0">
                <a:solidFill>
                  <a:schemeClr val="bg1"/>
                </a:solidFill>
                <a:effectLst/>
                <a:latin typeface="Gill Sans MT" panose="020B0502020104020203" pitchFamily="34" charset="0"/>
                <a:ea typeface="DengXian" panose="02010600030101010101" pitchFamily="2" charset="-122"/>
                <a:cs typeface="Cordia New" panose="020B0304020202020204" pitchFamily="34" charset="-34"/>
              </a:rPr>
              <a:t>“We are all caught in an inescapable network of mutuality, tied in a single garment of destiny.  Whatever affects one directly, affects all indirectly. I can never be what I ought to be until you are what you ought to be, and you can never be what you ought to be until I am what I ought to be.” </a:t>
            </a:r>
          </a:p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endParaRPr lang="en-US" sz="1100" kern="100" dirty="0">
              <a:solidFill>
                <a:schemeClr val="bg1"/>
              </a:solidFill>
              <a:effectLst/>
              <a:latin typeface="Gill Sans MT" panose="020B0502020104020203" pitchFamily="34" charset="0"/>
              <a:ea typeface="DengXian" panose="02010600030101010101" pitchFamily="2" charset="-122"/>
              <a:cs typeface="Cordia New" panose="020B0304020202020204" pitchFamily="34" charset="-34"/>
            </a:endParaRPr>
          </a:p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3200" i="1" kern="100" dirty="0">
                <a:solidFill>
                  <a:schemeClr val="bg1"/>
                </a:solidFill>
                <a:latin typeface="Gill Sans MT" panose="020B0502020104020203" pitchFamily="34" charset="0"/>
                <a:ea typeface="DengXian" panose="02010600030101010101" pitchFamily="2" charset="-122"/>
                <a:cs typeface="Cordia New" panose="020B0304020202020204" pitchFamily="34" charset="-34"/>
              </a:rPr>
              <a:t>- Martin Luther King Jr.</a:t>
            </a:r>
            <a:endParaRPr lang="en-US" sz="3200" i="1" kern="100" dirty="0">
              <a:solidFill>
                <a:schemeClr val="bg1"/>
              </a:solidFill>
              <a:effectLst/>
              <a:latin typeface="Gill Sans MT" panose="020B0502020104020203" pitchFamily="34" charset="0"/>
              <a:ea typeface="DengXian" panose="02010600030101010101" pitchFamily="2" charset="-122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504647971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50FB917-BC96-C5D5-A458-D809183DF47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04300E7-A73F-B68E-A32F-68850D379030}"/>
              </a:ext>
            </a:extLst>
          </p:cNvPr>
          <p:cNvSpPr txBox="1"/>
          <p:nvPr/>
        </p:nvSpPr>
        <p:spPr>
          <a:xfrm>
            <a:off x="711926" y="318101"/>
            <a:ext cx="7720148" cy="67403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None/>
            </a:pPr>
            <a:r>
              <a:rPr lang="en-US" sz="2400" b="1" dirty="0">
                <a:solidFill>
                  <a:schemeClr val="bg1"/>
                </a:solidFill>
                <a:latin typeface="Gill Sans MT" panose="020B0502020104020203" pitchFamily="34" charset="0"/>
              </a:rPr>
              <a:t>Isaiah 58:5-12</a:t>
            </a:r>
            <a:r>
              <a:rPr lang="en-US" sz="2400" dirty="0">
                <a:solidFill>
                  <a:schemeClr val="bg1"/>
                </a:solidFill>
                <a:latin typeface="Gill Sans MT" panose="020B0502020104020203" pitchFamily="34" charset="0"/>
              </a:rPr>
              <a:t>: </a:t>
            </a:r>
            <a:r>
              <a:rPr lang="en-US" sz="2400" b="0" i="0" dirty="0">
                <a:solidFill>
                  <a:schemeClr val="bg1"/>
                </a:solidFill>
                <a:effectLst/>
                <a:latin typeface="Gill Sans MT" panose="020B0502020104020203" pitchFamily="34" charset="0"/>
              </a:rPr>
              <a:t>Such fasting as you do today</a:t>
            </a:r>
            <a:br>
              <a:rPr lang="en-US" sz="2400" b="0" i="0" dirty="0">
                <a:solidFill>
                  <a:schemeClr val="bg1"/>
                </a:solidFill>
                <a:effectLst/>
                <a:latin typeface="Gill Sans MT" panose="020B0502020104020203" pitchFamily="34" charset="0"/>
              </a:rPr>
            </a:br>
            <a:r>
              <a:rPr lang="en-US" sz="2400" b="0" i="0" dirty="0">
                <a:solidFill>
                  <a:schemeClr val="bg1"/>
                </a:solidFill>
                <a:effectLst/>
                <a:latin typeface="Gill Sans MT" panose="020B0502020104020203" pitchFamily="34" charset="0"/>
              </a:rPr>
              <a:t>    will not make your voice heard on high.</a:t>
            </a:r>
            <a:br>
              <a:rPr lang="en-US" sz="2400" b="0" i="0" dirty="0">
                <a:solidFill>
                  <a:schemeClr val="bg1"/>
                </a:solidFill>
                <a:effectLst/>
                <a:latin typeface="Gill Sans MT" panose="020B0502020104020203" pitchFamily="34" charset="0"/>
              </a:rPr>
            </a:br>
            <a:r>
              <a:rPr lang="en-US" sz="2400" b="0" i="0" dirty="0">
                <a:solidFill>
                  <a:schemeClr val="bg1"/>
                </a:solidFill>
                <a:effectLst/>
                <a:latin typeface="Gill Sans MT" panose="020B0502020104020203" pitchFamily="34" charset="0"/>
              </a:rPr>
              <a:t>Is such the fast that I choose,</a:t>
            </a:r>
            <a:br>
              <a:rPr lang="en-US" sz="2400" b="0" i="0" dirty="0">
                <a:solidFill>
                  <a:schemeClr val="bg1"/>
                </a:solidFill>
                <a:effectLst/>
                <a:latin typeface="Gill Sans MT" panose="020B0502020104020203" pitchFamily="34" charset="0"/>
              </a:rPr>
            </a:br>
            <a:r>
              <a:rPr lang="en-US" sz="2400" b="0" i="0" dirty="0">
                <a:solidFill>
                  <a:schemeClr val="bg1"/>
                </a:solidFill>
                <a:effectLst/>
                <a:latin typeface="Gill Sans MT" panose="020B0502020104020203" pitchFamily="34" charset="0"/>
              </a:rPr>
              <a:t>    a day to humble oneself?</a:t>
            </a:r>
            <a:br>
              <a:rPr lang="en-US" sz="2400" b="0" i="0" dirty="0">
                <a:solidFill>
                  <a:schemeClr val="bg1"/>
                </a:solidFill>
                <a:effectLst/>
                <a:latin typeface="Gill Sans MT" panose="020B0502020104020203" pitchFamily="34" charset="0"/>
              </a:rPr>
            </a:br>
            <a:r>
              <a:rPr lang="en-US" sz="2400" b="0" i="0" dirty="0">
                <a:solidFill>
                  <a:schemeClr val="bg1"/>
                </a:solidFill>
                <a:effectLst/>
                <a:latin typeface="Gill Sans MT" panose="020B0502020104020203" pitchFamily="34" charset="0"/>
              </a:rPr>
              <a:t>Is it to bow down the head like a bulrush</a:t>
            </a:r>
            <a:br>
              <a:rPr lang="en-US" sz="2400" b="0" i="0" dirty="0">
                <a:solidFill>
                  <a:schemeClr val="bg1"/>
                </a:solidFill>
                <a:effectLst/>
                <a:latin typeface="Gill Sans MT" panose="020B0502020104020203" pitchFamily="34" charset="0"/>
              </a:rPr>
            </a:br>
            <a:r>
              <a:rPr lang="en-US" sz="2400" b="0" i="0" dirty="0">
                <a:solidFill>
                  <a:schemeClr val="bg1"/>
                </a:solidFill>
                <a:effectLst/>
                <a:latin typeface="Gill Sans MT" panose="020B0502020104020203" pitchFamily="34" charset="0"/>
              </a:rPr>
              <a:t>    and to lie in sackcloth and ashes?</a:t>
            </a:r>
            <a:br>
              <a:rPr lang="en-US" sz="2400" b="0" i="0" dirty="0">
                <a:solidFill>
                  <a:schemeClr val="bg1"/>
                </a:solidFill>
                <a:effectLst/>
                <a:latin typeface="Gill Sans MT" panose="020B0502020104020203" pitchFamily="34" charset="0"/>
              </a:rPr>
            </a:br>
            <a:r>
              <a:rPr lang="en-US" sz="2400" b="0" i="0" dirty="0">
                <a:solidFill>
                  <a:schemeClr val="bg1"/>
                </a:solidFill>
                <a:effectLst/>
                <a:latin typeface="Gill Sans MT" panose="020B0502020104020203" pitchFamily="34" charset="0"/>
              </a:rPr>
              <a:t>Will you call this a fast,</a:t>
            </a:r>
            <a:br>
              <a:rPr lang="en-US" sz="2400" b="0" i="0" dirty="0">
                <a:solidFill>
                  <a:schemeClr val="bg1"/>
                </a:solidFill>
                <a:effectLst/>
                <a:latin typeface="Gill Sans MT" panose="020B0502020104020203" pitchFamily="34" charset="0"/>
              </a:rPr>
            </a:br>
            <a:r>
              <a:rPr lang="en-US" sz="2400" b="0" i="0" dirty="0">
                <a:solidFill>
                  <a:schemeClr val="bg1"/>
                </a:solidFill>
                <a:effectLst/>
                <a:latin typeface="Gill Sans MT" panose="020B0502020104020203" pitchFamily="34" charset="0"/>
              </a:rPr>
              <a:t>    a day acceptable to the </a:t>
            </a:r>
            <a:r>
              <a:rPr lang="en-US" sz="2400" b="0" i="0" cap="small" dirty="0">
                <a:solidFill>
                  <a:schemeClr val="bg1"/>
                </a:solidFill>
                <a:effectLst/>
                <a:latin typeface="Gill Sans MT" panose="020B0502020104020203" pitchFamily="34" charset="0"/>
              </a:rPr>
              <a:t>Lord</a:t>
            </a:r>
            <a:r>
              <a:rPr lang="en-US" sz="2400" b="0" i="0" dirty="0">
                <a:solidFill>
                  <a:schemeClr val="bg1"/>
                </a:solidFill>
                <a:effectLst/>
                <a:latin typeface="Gill Sans MT" panose="020B0502020104020203" pitchFamily="34" charset="0"/>
              </a:rPr>
              <a:t>?</a:t>
            </a:r>
          </a:p>
          <a:p>
            <a:pPr algn="l">
              <a:buNone/>
            </a:pPr>
            <a:r>
              <a:rPr lang="en-US" sz="2400" b="0" i="0" dirty="0">
                <a:solidFill>
                  <a:schemeClr val="bg1"/>
                </a:solidFill>
                <a:effectLst/>
                <a:latin typeface="Gill Sans MT" panose="020B0502020104020203" pitchFamily="34" charset="0"/>
              </a:rPr>
              <a:t>Is not this the fast that I choose:</a:t>
            </a:r>
            <a:br>
              <a:rPr lang="en-US" sz="2400" b="0" i="0" dirty="0">
                <a:solidFill>
                  <a:schemeClr val="bg1"/>
                </a:solidFill>
                <a:effectLst/>
                <a:latin typeface="Gill Sans MT" panose="020B0502020104020203" pitchFamily="34" charset="0"/>
              </a:rPr>
            </a:br>
            <a:r>
              <a:rPr lang="en-US" sz="2400" b="0" i="0" dirty="0">
                <a:solidFill>
                  <a:schemeClr val="bg1"/>
                </a:solidFill>
                <a:effectLst/>
                <a:latin typeface="Gill Sans MT" panose="020B0502020104020203" pitchFamily="34" charset="0"/>
              </a:rPr>
              <a:t>    to loose the bonds of injustice,</a:t>
            </a:r>
            <a:br>
              <a:rPr lang="en-US" sz="2400" b="0" i="0" dirty="0">
                <a:solidFill>
                  <a:schemeClr val="bg1"/>
                </a:solidFill>
                <a:effectLst/>
                <a:latin typeface="Gill Sans MT" panose="020B0502020104020203" pitchFamily="34" charset="0"/>
              </a:rPr>
            </a:br>
            <a:r>
              <a:rPr lang="en-US" sz="2400" b="0" i="0" dirty="0">
                <a:solidFill>
                  <a:schemeClr val="bg1"/>
                </a:solidFill>
                <a:effectLst/>
                <a:latin typeface="Gill Sans MT" panose="020B0502020104020203" pitchFamily="34" charset="0"/>
              </a:rPr>
              <a:t>    to undo the straps of the yoke,</a:t>
            </a:r>
            <a:br>
              <a:rPr lang="en-US" sz="2400" b="0" i="0" dirty="0">
                <a:solidFill>
                  <a:schemeClr val="bg1"/>
                </a:solidFill>
                <a:effectLst/>
                <a:latin typeface="Gill Sans MT" panose="020B0502020104020203" pitchFamily="34" charset="0"/>
              </a:rPr>
            </a:br>
            <a:r>
              <a:rPr lang="en-US" sz="2400" b="0" i="0" dirty="0">
                <a:solidFill>
                  <a:schemeClr val="bg1"/>
                </a:solidFill>
                <a:effectLst/>
                <a:latin typeface="Gill Sans MT" panose="020B0502020104020203" pitchFamily="34" charset="0"/>
              </a:rPr>
              <a:t>to let the oppressed go free,</a:t>
            </a:r>
            <a:br>
              <a:rPr lang="en-US" sz="2400" b="0" i="0" dirty="0">
                <a:solidFill>
                  <a:schemeClr val="bg1"/>
                </a:solidFill>
                <a:effectLst/>
                <a:latin typeface="Gill Sans MT" panose="020B0502020104020203" pitchFamily="34" charset="0"/>
              </a:rPr>
            </a:br>
            <a:r>
              <a:rPr lang="en-US" sz="2400" b="0" i="0" dirty="0">
                <a:solidFill>
                  <a:schemeClr val="bg1"/>
                </a:solidFill>
                <a:effectLst/>
                <a:latin typeface="Gill Sans MT" panose="020B0502020104020203" pitchFamily="34" charset="0"/>
              </a:rPr>
              <a:t>    and to break every yoke?</a:t>
            </a:r>
            <a:br>
              <a:rPr lang="en-US" sz="2400" b="0" i="0" dirty="0">
                <a:solidFill>
                  <a:schemeClr val="bg1"/>
                </a:solidFill>
                <a:effectLst/>
                <a:latin typeface="Gill Sans MT" panose="020B0502020104020203" pitchFamily="34" charset="0"/>
              </a:rPr>
            </a:br>
            <a:r>
              <a:rPr lang="en-US" sz="2400" b="0" i="0" dirty="0">
                <a:solidFill>
                  <a:schemeClr val="bg1"/>
                </a:solidFill>
                <a:effectLst/>
                <a:latin typeface="Gill Sans MT" panose="020B0502020104020203" pitchFamily="34" charset="0"/>
              </a:rPr>
              <a:t>Is it not to share your bread with the hungry</a:t>
            </a:r>
            <a:br>
              <a:rPr lang="en-US" sz="2400" b="0" i="0" dirty="0">
                <a:solidFill>
                  <a:schemeClr val="bg1"/>
                </a:solidFill>
                <a:effectLst/>
                <a:latin typeface="Gill Sans MT" panose="020B0502020104020203" pitchFamily="34" charset="0"/>
              </a:rPr>
            </a:br>
            <a:r>
              <a:rPr lang="en-US" sz="2400" b="0" i="0" dirty="0">
                <a:solidFill>
                  <a:schemeClr val="bg1"/>
                </a:solidFill>
                <a:effectLst/>
                <a:latin typeface="Gill Sans MT" panose="020B0502020104020203" pitchFamily="34" charset="0"/>
              </a:rPr>
              <a:t>    and bring the homeless poor into your house;</a:t>
            </a:r>
            <a:br>
              <a:rPr lang="en-US" sz="2400" b="0" i="0" dirty="0">
                <a:solidFill>
                  <a:schemeClr val="bg1"/>
                </a:solidFill>
                <a:effectLst/>
                <a:latin typeface="Gill Sans MT" panose="020B0502020104020203" pitchFamily="34" charset="0"/>
              </a:rPr>
            </a:br>
            <a:r>
              <a:rPr lang="en-US" sz="2400" b="0" i="0" dirty="0">
                <a:solidFill>
                  <a:schemeClr val="bg1"/>
                </a:solidFill>
                <a:effectLst/>
                <a:latin typeface="Gill Sans MT" panose="020B0502020104020203" pitchFamily="34" charset="0"/>
              </a:rPr>
              <a:t>when you see the naked, to cover them</a:t>
            </a:r>
            <a:br>
              <a:rPr lang="en-US" sz="2400" b="0" i="0" dirty="0">
                <a:solidFill>
                  <a:schemeClr val="bg1"/>
                </a:solidFill>
                <a:effectLst/>
                <a:latin typeface="Gill Sans MT" panose="020B0502020104020203" pitchFamily="34" charset="0"/>
              </a:rPr>
            </a:br>
            <a:r>
              <a:rPr lang="en-US" sz="2400" b="0" i="0" dirty="0">
                <a:solidFill>
                  <a:schemeClr val="bg1"/>
                </a:solidFill>
                <a:effectLst/>
                <a:latin typeface="Gill Sans MT" panose="020B0502020104020203" pitchFamily="34" charset="0"/>
              </a:rPr>
              <a:t>    and not to hide yourself from your own kin?</a:t>
            </a:r>
            <a:br>
              <a:rPr lang="en-US" sz="2400" b="0" i="0" dirty="0">
                <a:solidFill>
                  <a:schemeClr val="bg1"/>
                </a:solidFill>
                <a:effectLst/>
                <a:latin typeface="Gill Sans MT" panose="020B0502020104020203" pitchFamily="34" charset="0"/>
              </a:rPr>
            </a:br>
            <a:endParaRPr lang="en-US" sz="2400" b="0" i="0" dirty="0">
              <a:solidFill>
                <a:schemeClr val="bg1"/>
              </a:solidFill>
              <a:effectLst/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94059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E195F67-08AA-913E-0510-91AE2BBE3AA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510358F-E705-A007-5A14-02CCA0C8E7C0}"/>
              </a:ext>
            </a:extLst>
          </p:cNvPr>
          <p:cNvSpPr txBox="1"/>
          <p:nvPr/>
        </p:nvSpPr>
        <p:spPr>
          <a:xfrm>
            <a:off x="862149" y="0"/>
            <a:ext cx="6453051" cy="68634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None/>
            </a:pPr>
            <a:r>
              <a:rPr lang="en-US" sz="2000" b="0" i="0" dirty="0">
                <a:solidFill>
                  <a:schemeClr val="bg1"/>
                </a:solidFill>
                <a:effectLst/>
                <a:latin typeface="Gill Sans MT" panose="020B0502020104020203" pitchFamily="34" charset="0"/>
              </a:rPr>
              <a:t>Then your light shall break forth like the dawn,</a:t>
            </a:r>
            <a:br>
              <a:rPr lang="en-US" sz="2000" b="0" i="0" dirty="0">
                <a:solidFill>
                  <a:schemeClr val="bg1"/>
                </a:solidFill>
                <a:effectLst/>
                <a:latin typeface="Gill Sans MT" panose="020B0502020104020203" pitchFamily="34" charset="0"/>
              </a:rPr>
            </a:br>
            <a:r>
              <a:rPr lang="en-US" sz="2000" b="0" i="0" dirty="0">
                <a:solidFill>
                  <a:schemeClr val="bg1"/>
                </a:solidFill>
                <a:effectLst/>
                <a:latin typeface="Gill Sans MT" panose="020B0502020104020203" pitchFamily="34" charset="0"/>
              </a:rPr>
              <a:t>    and your healing shall spring up quickly;</a:t>
            </a:r>
            <a:br>
              <a:rPr lang="en-US" sz="2000" b="0" i="0" dirty="0">
                <a:solidFill>
                  <a:schemeClr val="bg1"/>
                </a:solidFill>
                <a:effectLst/>
                <a:latin typeface="Gill Sans MT" panose="020B0502020104020203" pitchFamily="34" charset="0"/>
              </a:rPr>
            </a:br>
            <a:r>
              <a:rPr lang="en-US" sz="2000" b="0" i="0" dirty="0">
                <a:solidFill>
                  <a:schemeClr val="bg1"/>
                </a:solidFill>
                <a:effectLst/>
                <a:latin typeface="Gill Sans MT" panose="020B0502020104020203" pitchFamily="34" charset="0"/>
              </a:rPr>
              <a:t>your vindicator shall go before you;</a:t>
            </a:r>
            <a:br>
              <a:rPr lang="en-US" sz="2000" b="0" i="0" dirty="0">
                <a:solidFill>
                  <a:schemeClr val="bg1"/>
                </a:solidFill>
                <a:effectLst/>
                <a:latin typeface="Gill Sans MT" panose="020B0502020104020203" pitchFamily="34" charset="0"/>
              </a:rPr>
            </a:br>
            <a:r>
              <a:rPr lang="en-US" sz="2000" b="0" i="0" dirty="0">
                <a:solidFill>
                  <a:schemeClr val="bg1"/>
                </a:solidFill>
                <a:effectLst/>
                <a:latin typeface="Gill Sans MT" panose="020B0502020104020203" pitchFamily="34" charset="0"/>
              </a:rPr>
              <a:t>    the glory of the </a:t>
            </a:r>
            <a:r>
              <a:rPr lang="en-US" sz="2000" b="0" i="0" cap="small" dirty="0">
                <a:solidFill>
                  <a:schemeClr val="bg1"/>
                </a:solidFill>
                <a:effectLst/>
                <a:latin typeface="Gill Sans MT" panose="020B0502020104020203" pitchFamily="34" charset="0"/>
              </a:rPr>
              <a:t>Lord</a:t>
            </a:r>
            <a:r>
              <a:rPr lang="en-US" sz="2000" b="0" i="0" dirty="0">
                <a:solidFill>
                  <a:schemeClr val="bg1"/>
                </a:solidFill>
                <a:effectLst/>
                <a:latin typeface="Gill Sans MT" panose="020B0502020104020203" pitchFamily="34" charset="0"/>
              </a:rPr>
              <a:t> shall be your rear guard.</a:t>
            </a:r>
            <a:br>
              <a:rPr lang="en-US" sz="2000" b="0" i="0" dirty="0">
                <a:solidFill>
                  <a:schemeClr val="bg1"/>
                </a:solidFill>
                <a:effectLst/>
                <a:latin typeface="Gill Sans MT" panose="020B0502020104020203" pitchFamily="34" charset="0"/>
              </a:rPr>
            </a:br>
            <a:r>
              <a:rPr lang="en-US" sz="2000" b="0" i="0" dirty="0">
                <a:solidFill>
                  <a:schemeClr val="bg1"/>
                </a:solidFill>
                <a:effectLst/>
                <a:latin typeface="Gill Sans MT" panose="020B0502020104020203" pitchFamily="34" charset="0"/>
              </a:rPr>
              <a:t>Then you shall call, and the </a:t>
            </a:r>
            <a:r>
              <a:rPr lang="en-US" sz="2000" b="0" i="0" cap="small" dirty="0">
                <a:solidFill>
                  <a:schemeClr val="bg1"/>
                </a:solidFill>
                <a:effectLst/>
                <a:latin typeface="Gill Sans MT" panose="020B0502020104020203" pitchFamily="34" charset="0"/>
              </a:rPr>
              <a:t>Lord</a:t>
            </a:r>
            <a:r>
              <a:rPr lang="en-US" sz="2000" b="0" i="0" dirty="0">
                <a:solidFill>
                  <a:schemeClr val="bg1"/>
                </a:solidFill>
                <a:effectLst/>
                <a:latin typeface="Gill Sans MT" panose="020B0502020104020203" pitchFamily="34" charset="0"/>
              </a:rPr>
              <a:t> will answer;</a:t>
            </a:r>
            <a:br>
              <a:rPr lang="en-US" sz="2000" b="0" i="0" dirty="0">
                <a:solidFill>
                  <a:schemeClr val="bg1"/>
                </a:solidFill>
                <a:effectLst/>
                <a:latin typeface="Gill Sans MT" panose="020B0502020104020203" pitchFamily="34" charset="0"/>
              </a:rPr>
            </a:br>
            <a:r>
              <a:rPr lang="en-US" sz="2000" b="0" i="0" dirty="0">
                <a:solidFill>
                  <a:schemeClr val="bg1"/>
                </a:solidFill>
                <a:effectLst/>
                <a:latin typeface="Gill Sans MT" panose="020B0502020104020203" pitchFamily="34" charset="0"/>
              </a:rPr>
              <a:t>    you shall cry for help, and he will say, “Here I am.”</a:t>
            </a:r>
          </a:p>
          <a:p>
            <a:pPr algn="l"/>
            <a:r>
              <a:rPr lang="en-US" sz="2000" b="0" i="0" dirty="0">
                <a:solidFill>
                  <a:schemeClr val="bg1"/>
                </a:solidFill>
                <a:effectLst/>
                <a:latin typeface="Gill Sans MT" panose="020B0502020104020203" pitchFamily="34" charset="0"/>
              </a:rPr>
              <a:t>If you remove the yoke from among you,</a:t>
            </a:r>
            <a:br>
              <a:rPr lang="en-US" sz="2000" b="0" i="0" dirty="0">
                <a:solidFill>
                  <a:schemeClr val="bg1"/>
                </a:solidFill>
                <a:effectLst/>
                <a:latin typeface="Gill Sans MT" panose="020B0502020104020203" pitchFamily="34" charset="0"/>
              </a:rPr>
            </a:br>
            <a:r>
              <a:rPr lang="en-US" sz="2000" b="0" i="0" dirty="0">
                <a:solidFill>
                  <a:schemeClr val="bg1"/>
                </a:solidFill>
                <a:effectLst/>
                <a:latin typeface="Gill Sans MT" panose="020B0502020104020203" pitchFamily="34" charset="0"/>
              </a:rPr>
              <a:t>    the pointing of the finger, the speaking of evil,</a:t>
            </a:r>
            <a:br>
              <a:rPr lang="en-US" sz="2000" b="0" i="0" dirty="0">
                <a:solidFill>
                  <a:schemeClr val="bg1"/>
                </a:solidFill>
                <a:effectLst/>
                <a:latin typeface="Gill Sans MT" panose="020B0502020104020203" pitchFamily="34" charset="0"/>
              </a:rPr>
            </a:br>
            <a:r>
              <a:rPr lang="en-US" sz="2000" b="0" i="0" dirty="0">
                <a:solidFill>
                  <a:schemeClr val="bg1"/>
                </a:solidFill>
                <a:effectLst/>
                <a:latin typeface="Gill Sans MT" panose="020B0502020104020203" pitchFamily="34" charset="0"/>
              </a:rPr>
              <a:t>if you offer your food to the hungry</a:t>
            </a:r>
            <a:br>
              <a:rPr lang="en-US" sz="2000" b="0" i="0" dirty="0">
                <a:solidFill>
                  <a:schemeClr val="bg1"/>
                </a:solidFill>
                <a:effectLst/>
                <a:latin typeface="Gill Sans MT" panose="020B0502020104020203" pitchFamily="34" charset="0"/>
              </a:rPr>
            </a:br>
            <a:r>
              <a:rPr lang="en-US" sz="2000" b="0" i="0" dirty="0">
                <a:solidFill>
                  <a:schemeClr val="bg1"/>
                </a:solidFill>
                <a:effectLst/>
                <a:latin typeface="Gill Sans MT" panose="020B0502020104020203" pitchFamily="34" charset="0"/>
              </a:rPr>
              <a:t>    and satisfy the needs of the afflicted,</a:t>
            </a:r>
            <a:br>
              <a:rPr lang="en-US" sz="2000" b="0" i="0" dirty="0">
                <a:solidFill>
                  <a:schemeClr val="bg1"/>
                </a:solidFill>
                <a:effectLst/>
                <a:latin typeface="Gill Sans MT" panose="020B0502020104020203" pitchFamily="34" charset="0"/>
              </a:rPr>
            </a:br>
            <a:r>
              <a:rPr lang="en-US" sz="2000" b="0" i="0" dirty="0">
                <a:solidFill>
                  <a:schemeClr val="bg1"/>
                </a:solidFill>
                <a:effectLst/>
                <a:latin typeface="Gill Sans MT" panose="020B0502020104020203" pitchFamily="34" charset="0"/>
              </a:rPr>
              <a:t>then your light shall rise in the darkness</a:t>
            </a:r>
            <a:br>
              <a:rPr lang="en-US" sz="2000" b="0" i="0" dirty="0">
                <a:solidFill>
                  <a:schemeClr val="bg1"/>
                </a:solidFill>
                <a:effectLst/>
                <a:latin typeface="Gill Sans MT" panose="020B0502020104020203" pitchFamily="34" charset="0"/>
              </a:rPr>
            </a:br>
            <a:r>
              <a:rPr lang="en-US" sz="2000" b="0" i="0" dirty="0">
                <a:solidFill>
                  <a:schemeClr val="bg1"/>
                </a:solidFill>
                <a:effectLst/>
                <a:latin typeface="Gill Sans MT" panose="020B0502020104020203" pitchFamily="34" charset="0"/>
              </a:rPr>
              <a:t>    and your gloom be like the noonday.</a:t>
            </a:r>
            <a:br>
              <a:rPr lang="en-US" sz="2000" b="0" i="0" dirty="0">
                <a:solidFill>
                  <a:schemeClr val="bg1"/>
                </a:solidFill>
                <a:effectLst/>
                <a:latin typeface="Gill Sans MT" panose="020B0502020104020203" pitchFamily="34" charset="0"/>
              </a:rPr>
            </a:br>
            <a:r>
              <a:rPr lang="en-US" sz="2000" b="0" i="0" dirty="0">
                <a:solidFill>
                  <a:schemeClr val="bg1"/>
                </a:solidFill>
                <a:effectLst/>
                <a:latin typeface="Gill Sans MT" panose="020B0502020104020203" pitchFamily="34" charset="0"/>
              </a:rPr>
              <a:t>The </a:t>
            </a:r>
            <a:r>
              <a:rPr lang="en-US" sz="2000" b="0" i="0" cap="small" dirty="0">
                <a:solidFill>
                  <a:schemeClr val="bg1"/>
                </a:solidFill>
                <a:effectLst/>
                <a:latin typeface="Gill Sans MT" panose="020B0502020104020203" pitchFamily="34" charset="0"/>
              </a:rPr>
              <a:t>Lord</a:t>
            </a:r>
            <a:r>
              <a:rPr lang="en-US" sz="2000" b="0" i="0" dirty="0">
                <a:solidFill>
                  <a:schemeClr val="bg1"/>
                </a:solidFill>
                <a:effectLst/>
                <a:latin typeface="Gill Sans MT" panose="020B0502020104020203" pitchFamily="34" charset="0"/>
              </a:rPr>
              <a:t> will guide you continually</a:t>
            </a:r>
            <a:br>
              <a:rPr lang="en-US" sz="2000" b="0" i="0" dirty="0">
                <a:solidFill>
                  <a:schemeClr val="bg1"/>
                </a:solidFill>
                <a:effectLst/>
                <a:latin typeface="Gill Sans MT" panose="020B0502020104020203" pitchFamily="34" charset="0"/>
              </a:rPr>
            </a:br>
            <a:r>
              <a:rPr lang="en-US" sz="2000" b="0" i="0" dirty="0">
                <a:solidFill>
                  <a:schemeClr val="bg1"/>
                </a:solidFill>
                <a:effectLst/>
                <a:latin typeface="Gill Sans MT" panose="020B0502020104020203" pitchFamily="34" charset="0"/>
              </a:rPr>
              <a:t>    and satisfy your needs in parched places</a:t>
            </a:r>
            <a:br>
              <a:rPr lang="en-US" sz="2000" b="0" i="0" dirty="0">
                <a:solidFill>
                  <a:schemeClr val="bg1"/>
                </a:solidFill>
                <a:effectLst/>
                <a:latin typeface="Gill Sans MT" panose="020B0502020104020203" pitchFamily="34" charset="0"/>
              </a:rPr>
            </a:br>
            <a:r>
              <a:rPr lang="en-US" sz="2000" b="0" i="0" dirty="0">
                <a:solidFill>
                  <a:schemeClr val="bg1"/>
                </a:solidFill>
                <a:effectLst/>
                <a:latin typeface="Gill Sans MT" panose="020B0502020104020203" pitchFamily="34" charset="0"/>
              </a:rPr>
              <a:t>    and make your bones strong,</a:t>
            </a:r>
            <a:br>
              <a:rPr lang="en-US" sz="2000" b="0" i="0" dirty="0">
                <a:solidFill>
                  <a:schemeClr val="bg1"/>
                </a:solidFill>
                <a:effectLst/>
                <a:latin typeface="Gill Sans MT" panose="020B0502020104020203" pitchFamily="34" charset="0"/>
              </a:rPr>
            </a:br>
            <a:r>
              <a:rPr lang="en-US" sz="2000" b="0" i="0" dirty="0">
                <a:solidFill>
                  <a:schemeClr val="bg1"/>
                </a:solidFill>
                <a:effectLst/>
                <a:latin typeface="Gill Sans MT" panose="020B0502020104020203" pitchFamily="34" charset="0"/>
              </a:rPr>
              <a:t>and you shall be like a watered garden,</a:t>
            </a:r>
            <a:br>
              <a:rPr lang="en-US" sz="2000" b="0" i="0" dirty="0">
                <a:solidFill>
                  <a:schemeClr val="bg1"/>
                </a:solidFill>
                <a:effectLst/>
                <a:latin typeface="Gill Sans MT" panose="020B0502020104020203" pitchFamily="34" charset="0"/>
              </a:rPr>
            </a:br>
            <a:r>
              <a:rPr lang="en-US" sz="2000" b="0" i="0" dirty="0">
                <a:solidFill>
                  <a:schemeClr val="bg1"/>
                </a:solidFill>
                <a:effectLst/>
                <a:latin typeface="Gill Sans MT" panose="020B0502020104020203" pitchFamily="34" charset="0"/>
              </a:rPr>
              <a:t>    like a spring of water</a:t>
            </a:r>
            <a:br>
              <a:rPr lang="en-US" sz="2000" b="0" i="0" dirty="0">
                <a:solidFill>
                  <a:schemeClr val="bg1"/>
                </a:solidFill>
                <a:effectLst/>
                <a:latin typeface="Gill Sans MT" panose="020B0502020104020203" pitchFamily="34" charset="0"/>
              </a:rPr>
            </a:br>
            <a:r>
              <a:rPr lang="en-US" sz="2000" b="0" i="0" dirty="0">
                <a:solidFill>
                  <a:schemeClr val="bg1"/>
                </a:solidFill>
                <a:effectLst/>
                <a:latin typeface="Gill Sans MT" panose="020B0502020104020203" pitchFamily="34" charset="0"/>
              </a:rPr>
              <a:t>    whose waters never fail.</a:t>
            </a:r>
            <a:br>
              <a:rPr lang="en-US" sz="2000" b="0" i="0" dirty="0">
                <a:solidFill>
                  <a:schemeClr val="bg1"/>
                </a:solidFill>
                <a:effectLst/>
                <a:latin typeface="Gill Sans MT" panose="020B0502020104020203" pitchFamily="34" charset="0"/>
              </a:rPr>
            </a:br>
            <a:r>
              <a:rPr lang="en-US" sz="2000" b="0" i="0" dirty="0">
                <a:solidFill>
                  <a:schemeClr val="bg1"/>
                </a:solidFill>
                <a:effectLst/>
                <a:latin typeface="Gill Sans MT" panose="020B0502020104020203" pitchFamily="34" charset="0"/>
              </a:rPr>
              <a:t>Your ancient ruins shall be rebuilt;</a:t>
            </a:r>
            <a:br>
              <a:rPr lang="en-US" sz="2000" b="0" i="0" dirty="0">
                <a:solidFill>
                  <a:schemeClr val="bg1"/>
                </a:solidFill>
                <a:effectLst/>
                <a:latin typeface="Gill Sans MT" panose="020B0502020104020203" pitchFamily="34" charset="0"/>
              </a:rPr>
            </a:br>
            <a:r>
              <a:rPr lang="en-US" sz="2000" b="0" i="0" dirty="0">
                <a:solidFill>
                  <a:schemeClr val="bg1"/>
                </a:solidFill>
                <a:effectLst/>
                <a:latin typeface="Gill Sans MT" panose="020B0502020104020203" pitchFamily="34" charset="0"/>
              </a:rPr>
              <a:t>    you shall raise up the foundations of many generations;</a:t>
            </a:r>
            <a:br>
              <a:rPr lang="en-US" sz="2000" b="0" i="0" dirty="0">
                <a:solidFill>
                  <a:schemeClr val="bg1"/>
                </a:solidFill>
                <a:effectLst/>
                <a:latin typeface="Gill Sans MT" panose="020B0502020104020203" pitchFamily="34" charset="0"/>
              </a:rPr>
            </a:br>
            <a:r>
              <a:rPr lang="en-US" sz="2000" b="0" i="0" dirty="0">
                <a:solidFill>
                  <a:schemeClr val="bg1"/>
                </a:solidFill>
                <a:effectLst/>
                <a:latin typeface="Gill Sans MT" panose="020B0502020104020203" pitchFamily="34" charset="0"/>
              </a:rPr>
              <a:t>you shall be called the repairer of the breach,</a:t>
            </a:r>
            <a:br>
              <a:rPr lang="en-US" sz="2000" b="0" i="0" dirty="0">
                <a:solidFill>
                  <a:schemeClr val="bg1"/>
                </a:solidFill>
                <a:effectLst/>
                <a:latin typeface="Gill Sans MT" panose="020B0502020104020203" pitchFamily="34" charset="0"/>
              </a:rPr>
            </a:br>
            <a:r>
              <a:rPr lang="en-US" sz="2000" b="0" i="0" dirty="0">
                <a:solidFill>
                  <a:schemeClr val="bg1"/>
                </a:solidFill>
                <a:effectLst/>
                <a:latin typeface="Gill Sans MT" panose="020B0502020104020203" pitchFamily="34" charset="0"/>
              </a:rPr>
              <a:t>    the restorer of streets to live in.</a:t>
            </a:r>
          </a:p>
        </p:txBody>
      </p:sp>
    </p:spTree>
    <p:extLst>
      <p:ext uri="{BB962C8B-B14F-4D97-AF65-F5344CB8AC3E}">
        <p14:creationId xmlns:p14="http://schemas.microsoft.com/office/powerpoint/2010/main" val="9139449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1445B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C050ED0-2061-A4AE-3982-B02ECAFC86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86544CD-5BB8-DA3C-5BC9-637FB2BBF1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948" y="0"/>
            <a:ext cx="8334103" cy="6858000"/>
          </a:xfrm>
          <a:prstGeom prst="rect">
            <a:avLst/>
          </a:prstGeom>
        </p:spPr>
      </p:pic>
      <p:sp>
        <p:nvSpPr>
          <p:cNvPr id="3" name="TextBox 1">
            <a:extLst>
              <a:ext uri="{FF2B5EF4-FFF2-40B4-BE49-F238E27FC236}">
                <a16:creationId xmlns:a16="http://schemas.microsoft.com/office/drawing/2014/main" id="{179B6965-C349-CD85-4334-D106791BFA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4948" y="156754"/>
            <a:ext cx="8739052" cy="5978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sz="5400" b="1" dirty="0">
                <a:solidFill>
                  <a:schemeClr val="bg1"/>
                </a:solidFill>
                <a:latin typeface="Gill Sans MT" panose="020B0502020104020203" pitchFamily="34" charset="0"/>
              </a:rPr>
              <a:t>Baptismal Covenant</a:t>
            </a:r>
          </a:p>
          <a:p>
            <a:endParaRPr lang="en-US" sz="1400" i="1" dirty="0">
              <a:solidFill>
                <a:schemeClr val="bg1"/>
              </a:solidFill>
              <a:latin typeface="Gill Sans MT" panose="020B0502020104020203" pitchFamily="34" charset="0"/>
            </a:endParaRPr>
          </a:p>
          <a:p>
            <a:r>
              <a:rPr lang="en-US" sz="2800" dirty="0">
                <a:solidFill>
                  <a:schemeClr val="bg1"/>
                </a:solidFill>
                <a:latin typeface="Gill Sans MT" panose="020B0502020104020203" pitchFamily="34" charset="0"/>
              </a:rPr>
              <a:t>Will you continue in the apostles’ teaching and fellowship, in the breaking of bread, and in the prayers? </a:t>
            </a:r>
            <a:endParaRPr lang="en-US" sz="2400" dirty="0">
              <a:solidFill>
                <a:schemeClr val="bg1"/>
              </a:solidFill>
              <a:latin typeface="Gill Sans MT" panose="020B0502020104020203" pitchFamily="34" charset="0"/>
            </a:endParaRPr>
          </a:p>
          <a:p>
            <a:endParaRPr lang="en-US" sz="1050" i="1" dirty="0">
              <a:solidFill>
                <a:schemeClr val="bg1"/>
              </a:solidFill>
              <a:latin typeface="Gill Sans MT" panose="020B0502020104020203" pitchFamily="34" charset="0"/>
            </a:endParaRPr>
          </a:p>
          <a:p>
            <a:r>
              <a:rPr lang="en-US" sz="2800" dirty="0">
                <a:solidFill>
                  <a:schemeClr val="bg1"/>
                </a:solidFill>
                <a:latin typeface="Gill Sans MT" panose="020B0502020104020203" pitchFamily="34" charset="0"/>
              </a:rPr>
              <a:t>Will you persevere in resisting evil, and, whenever you fall into sin, repent and return to the Lord? </a:t>
            </a:r>
          </a:p>
          <a:p>
            <a:endParaRPr lang="en-US" sz="900" i="1" dirty="0">
              <a:solidFill>
                <a:schemeClr val="bg1"/>
              </a:solidFill>
              <a:latin typeface="Gill Sans MT" panose="020B0502020104020203" pitchFamily="34" charset="0"/>
            </a:endParaRPr>
          </a:p>
          <a:p>
            <a:r>
              <a:rPr lang="en-US" sz="2800" dirty="0">
                <a:solidFill>
                  <a:schemeClr val="bg1"/>
                </a:solidFill>
                <a:latin typeface="Gill Sans MT" panose="020B0502020104020203" pitchFamily="34" charset="0"/>
              </a:rPr>
              <a:t>Will you proclaim by word and example the Good News of God in Christ? </a:t>
            </a:r>
          </a:p>
          <a:p>
            <a:endParaRPr lang="en-US" sz="700" i="1" dirty="0">
              <a:solidFill>
                <a:schemeClr val="bg1"/>
              </a:solidFill>
              <a:latin typeface="Gill Sans MT" panose="020B0502020104020203" pitchFamily="34" charset="0"/>
            </a:endParaRPr>
          </a:p>
          <a:p>
            <a:r>
              <a:rPr lang="en-US" sz="2800" dirty="0">
                <a:solidFill>
                  <a:schemeClr val="bg1"/>
                </a:solidFill>
                <a:latin typeface="Gill Sans MT" panose="020B0502020104020203" pitchFamily="34" charset="0"/>
              </a:rPr>
              <a:t>Will you seek and serve Christ in all persons, loving your neighbor as yourself? </a:t>
            </a:r>
          </a:p>
          <a:p>
            <a:endParaRPr lang="en-US" sz="800" dirty="0">
              <a:solidFill>
                <a:schemeClr val="bg1"/>
              </a:solidFill>
              <a:latin typeface="Gill Sans MT" panose="020B0502020104020203" pitchFamily="34" charset="0"/>
            </a:endParaRPr>
          </a:p>
          <a:p>
            <a:r>
              <a:rPr lang="en-US" sz="2800" dirty="0">
                <a:solidFill>
                  <a:schemeClr val="bg1"/>
                </a:solidFill>
                <a:latin typeface="Gill Sans MT" panose="020B0502020104020203" pitchFamily="34" charset="0"/>
              </a:rPr>
              <a:t>Will you strive for justice and peace among all people, and respect the dignity of every human being? </a:t>
            </a:r>
            <a:endParaRPr lang="en-US" altLang="en-US" sz="2800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47410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300</TotalTime>
  <Words>717</Words>
  <Application>Microsoft Office PowerPoint</Application>
  <PresentationFormat>On-screen Show (4:3)</PresentationFormat>
  <Paragraphs>46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Gill Sans MT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Domestic and Foreign Missionary Society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Authorized DFMS User</dc:creator>
  <cp:lastModifiedBy>Stephanie Spellers</cp:lastModifiedBy>
  <cp:revision>6</cp:revision>
  <dcterms:created xsi:type="dcterms:W3CDTF">2016-06-08T15:53:27Z</dcterms:created>
  <dcterms:modified xsi:type="dcterms:W3CDTF">2025-06-12T16:29:15Z</dcterms:modified>
</cp:coreProperties>
</file>