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519" r:id="rId2"/>
    <p:sldId id="400" r:id="rId3"/>
    <p:sldId id="351" r:id="rId4"/>
    <p:sldId id="489" r:id="rId5"/>
    <p:sldId id="505" r:id="rId6"/>
    <p:sldId id="516" r:id="rId7"/>
    <p:sldId id="512" r:id="rId8"/>
    <p:sldId id="515" r:id="rId9"/>
    <p:sldId id="336" r:id="rId10"/>
    <p:sldId id="494" r:id="rId11"/>
    <p:sldId id="346" r:id="rId12"/>
    <p:sldId id="347" r:id="rId13"/>
    <p:sldId id="513" r:id="rId14"/>
    <p:sldId id="348" r:id="rId15"/>
    <p:sldId id="349" r:id="rId16"/>
    <p:sldId id="518" r:id="rId17"/>
    <p:sldId id="5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B4B"/>
    <a:srgbClr val="41445B"/>
    <a:srgbClr val="AC004A"/>
    <a:srgbClr val="990033"/>
    <a:srgbClr val="990041"/>
    <a:srgbClr val="CDC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3A185-B279-49EE-8796-32483AAC6244}" v="27" dt="2025-06-11T20:36:10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3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pellers" userId="bb884cfcfe2d4a1e" providerId="LiveId" clId="{4FD3A185-B279-49EE-8796-32483AAC6244}"/>
    <pc:docChg chg="undo custSel addSld delSld modSld sldOrd">
      <pc:chgData name="Stephanie Spellers" userId="bb884cfcfe2d4a1e" providerId="LiveId" clId="{4FD3A185-B279-49EE-8796-32483AAC6244}" dt="2025-06-11T20:36:12.672" v="1223"/>
      <pc:docMkLst>
        <pc:docMk/>
      </pc:docMkLst>
      <pc:sldChg chg="del">
        <pc:chgData name="Stephanie Spellers" userId="bb884cfcfe2d4a1e" providerId="LiveId" clId="{4FD3A185-B279-49EE-8796-32483AAC6244}" dt="2025-06-10T00:43:25.169" v="218" actId="47"/>
        <pc:sldMkLst>
          <pc:docMk/>
          <pc:sldMk cId="1834470791" sldId="260"/>
        </pc:sldMkLst>
      </pc:sldChg>
      <pc:sldChg chg="addSp delSp modSp mod ord">
        <pc:chgData name="Stephanie Spellers" userId="bb884cfcfe2d4a1e" providerId="LiveId" clId="{4FD3A185-B279-49EE-8796-32483AAC6244}" dt="2025-06-11T20:30:53.217" v="1121" actId="14100"/>
        <pc:sldMkLst>
          <pc:docMk/>
          <pc:sldMk cId="4235992693" sldId="336"/>
        </pc:sldMkLst>
        <pc:spChg chg="add del mod">
          <ac:chgData name="Stephanie Spellers" userId="bb884cfcfe2d4a1e" providerId="LiveId" clId="{4FD3A185-B279-49EE-8796-32483AAC6244}" dt="2025-06-10T00:47:47.311" v="271" actId="478"/>
          <ac:spMkLst>
            <pc:docMk/>
            <pc:sldMk cId="4235992693" sldId="336"/>
            <ac:spMk id="2" creationId="{83D755AC-018D-18E2-CEFB-1A98268B8657}"/>
          </ac:spMkLst>
        </pc:spChg>
        <pc:spChg chg="del">
          <ac:chgData name="Stephanie Spellers" userId="bb884cfcfe2d4a1e" providerId="LiveId" clId="{4FD3A185-B279-49EE-8796-32483AAC6244}" dt="2025-06-10T00:43:58.180" v="221" actId="478"/>
          <ac:spMkLst>
            <pc:docMk/>
            <pc:sldMk cId="4235992693" sldId="336"/>
            <ac:spMk id="3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30:53.217" v="1121" actId="14100"/>
          <ac:spMkLst>
            <pc:docMk/>
            <pc:sldMk cId="4235992693" sldId="336"/>
            <ac:spMk id="5" creationId="{AF65EAF1-19D4-476F-B7C4-BC963298106B}"/>
          </ac:spMkLst>
        </pc:spChg>
        <pc:spChg chg="add del mod">
          <ac:chgData name="Stephanie Spellers" userId="bb884cfcfe2d4a1e" providerId="LiveId" clId="{4FD3A185-B279-49EE-8796-32483AAC6244}" dt="2025-06-10T00:47:52.331" v="273" actId="478"/>
          <ac:spMkLst>
            <pc:docMk/>
            <pc:sldMk cId="4235992693" sldId="336"/>
            <ac:spMk id="6" creationId="{8822AD30-4795-E336-B559-66B1CCF9F796}"/>
          </ac:spMkLst>
        </pc:spChg>
      </pc:sldChg>
      <pc:sldChg chg="addSp delSp modSp mod">
        <pc:chgData name="Stephanie Spellers" userId="bb884cfcfe2d4a1e" providerId="LiveId" clId="{4FD3A185-B279-49EE-8796-32483AAC6244}" dt="2025-06-11T20:30:34.223" v="1116" actId="14100"/>
        <pc:sldMkLst>
          <pc:docMk/>
          <pc:sldMk cId="825787231" sldId="346"/>
        </pc:sldMkLst>
        <pc:spChg chg="add del mod">
          <ac:chgData name="Stephanie Spellers" userId="bb884cfcfe2d4a1e" providerId="LiveId" clId="{4FD3A185-B279-49EE-8796-32483AAC6244}" dt="2025-06-10T00:47:56.819" v="274" actId="478"/>
          <ac:spMkLst>
            <pc:docMk/>
            <pc:sldMk cId="825787231" sldId="346"/>
            <ac:spMk id="2" creationId="{613F55A8-A822-F6D8-C8F7-81DD702A0A49}"/>
          </ac:spMkLst>
        </pc:spChg>
        <pc:spChg chg="del">
          <ac:chgData name="Stephanie Spellers" userId="bb884cfcfe2d4a1e" providerId="LiveId" clId="{4FD3A185-B279-49EE-8796-32483AAC6244}" dt="2025-06-10T00:44:52.046" v="250" actId="478"/>
          <ac:spMkLst>
            <pc:docMk/>
            <pc:sldMk cId="825787231" sldId="346"/>
            <ac:spMk id="3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29:24.061" v="1103" actId="1076"/>
          <ac:spMkLst>
            <pc:docMk/>
            <pc:sldMk cId="825787231" sldId="346"/>
            <ac:spMk id="4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30:34.223" v="1116" actId="14100"/>
          <ac:spMkLst>
            <pc:docMk/>
            <pc:sldMk cId="825787231" sldId="346"/>
            <ac:spMk id="10" creationId="{9D3718CA-F5A4-4B6B-9C61-809157AE48BA}"/>
          </ac:spMkLst>
        </pc:spChg>
        <pc:spChg chg="del">
          <ac:chgData name="Stephanie Spellers" userId="bb884cfcfe2d4a1e" providerId="LiveId" clId="{4FD3A185-B279-49EE-8796-32483AAC6244}" dt="2025-06-10T00:45:26.466" v="256" actId="478"/>
          <ac:spMkLst>
            <pc:docMk/>
            <pc:sldMk cId="825787231" sldId="346"/>
            <ac:spMk id="13" creationId="{7D408A9F-723B-4EE6-91AD-D3279812E5F2}"/>
          </ac:spMkLst>
        </pc:spChg>
      </pc:sldChg>
      <pc:sldChg chg="addSp delSp modSp mod">
        <pc:chgData name="Stephanie Spellers" userId="bb884cfcfe2d4a1e" providerId="LiveId" clId="{4FD3A185-B279-49EE-8796-32483AAC6244}" dt="2025-06-11T20:30:24.170" v="1114" actId="14100"/>
        <pc:sldMkLst>
          <pc:docMk/>
          <pc:sldMk cId="2497518006" sldId="347"/>
        </pc:sldMkLst>
        <pc:spChg chg="add del mod">
          <ac:chgData name="Stephanie Spellers" userId="bb884cfcfe2d4a1e" providerId="LiveId" clId="{4FD3A185-B279-49EE-8796-32483AAC6244}" dt="2025-06-10T00:48:01.596" v="275" actId="478"/>
          <ac:spMkLst>
            <pc:docMk/>
            <pc:sldMk cId="2497518006" sldId="347"/>
            <ac:spMk id="2" creationId="{1F0F3F18-CDB5-1BC8-2FD1-E31395212859}"/>
          </ac:spMkLst>
        </pc:spChg>
        <pc:spChg chg="del">
          <ac:chgData name="Stephanie Spellers" userId="bb884cfcfe2d4a1e" providerId="LiveId" clId="{4FD3A185-B279-49EE-8796-32483AAC6244}" dt="2025-06-10T00:47:06.656" v="263" actId="478"/>
          <ac:spMkLst>
            <pc:docMk/>
            <pc:sldMk cId="2497518006" sldId="347"/>
            <ac:spMk id="3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29:42.093" v="1107" actId="1076"/>
          <ac:spMkLst>
            <pc:docMk/>
            <pc:sldMk cId="2497518006" sldId="347"/>
            <ac:spMk id="4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30:24.170" v="1114" actId="14100"/>
          <ac:spMkLst>
            <pc:docMk/>
            <pc:sldMk cId="2497518006" sldId="347"/>
            <ac:spMk id="11" creationId="{1925C3CD-17A9-43BE-B617-CA14D8E97A13}"/>
          </ac:spMkLst>
        </pc:spChg>
        <pc:spChg chg="del">
          <ac:chgData name="Stephanie Spellers" userId="bb884cfcfe2d4a1e" providerId="LiveId" clId="{4FD3A185-B279-49EE-8796-32483AAC6244}" dt="2025-06-10T00:47:21.637" v="267" actId="478"/>
          <ac:spMkLst>
            <pc:docMk/>
            <pc:sldMk cId="2497518006" sldId="347"/>
            <ac:spMk id="12" creationId="{DE112200-2F68-4E2E-8023-A8AE242D6807}"/>
          </ac:spMkLst>
        </pc:spChg>
      </pc:sldChg>
      <pc:sldChg chg="delSp modSp mod">
        <pc:chgData name="Stephanie Spellers" userId="bb884cfcfe2d4a1e" providerId="LiveId" clId="{4FD3A185-B279-49EE-8796-32483AAC6244}" dt="2025-06-11T20:30:01.823" v="1109" actId="403"/>
        <pc:sldMkLst>
          <pc:docMk/>
          <pc:sldMk cId="2012520022" sldId="348"/>
        </pc:sldMkLst>
        <pc:spChg chg="del">
          <ac:chgData name="Stephanie Spellers" userId="bb884cfcfe2d4a1e" providerId="LiveId" clId="{4FD3A185-B279-49EE-8796-32483AAC6244}" dt="2025-06-10T00:48:19.272" v="277" actId="478"/>
          <ac:spMkLst>
            <pc:docMk/>
            <pc:sldMk cId="2012520022" sldId="348"/>
            <ac:spMk id="3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29:51.908" v="1108" actId="1076"/>
          <ac:spMkLst>
            <pc:docMk/>
            <pc:sldMk cId="2012520022" sldId="348"/>
            <ac:spMk id="4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30:01.823" v="1109" actId="403"/>
          <ac:spMkLst>
            <pc:docMk/>
            <pc:sldMk cId="2012520022" sldId="348"/>
            <ac:spMk id="10" creationId="{0F6E410F-7EAF-4448-99D0-8CF124C2D2F1}"/>
          </ac:spMkLst>
        </pc:spChg>
        <pc:spChg chg="del">
          <ac:chgData name="Stephanie Spellers" userId="bb884cfcfe2d4a1e" providerId="LiveId" clId="{4FD3A185-B279-49EE-8796-32483AAC6244}" dt="2025-06-10T00:50:14.202" v="308" actId="478"/>
          <ac:spMkLst>
            <pc:docMk/>
            <pc:sldMk cId="2012520022" sldId="348"/>
            <ac:spMk id="12" creationId="{50C2B0C8-449B-4E84-BE58-2BCC179312E0}"/>
          </ac:spMkLst>
        </pc:spChg>
      </pc:sldChg>
      <pc:sldChg chg="addSp modSp mod">
        <pc:chgData name="Stephanie Spellers" userId="bb884cfcfe2d4a1e" providerId="LiveId" clId="{4FD3A185-B279-49EE-8796-32483AAC6244}" dt="2025-06-11T20:35:21.565" v="1218" actId="1076"/>
        <pc:sldMkLst>
          <pc:docMk/>
          <pc:sldMk cId="4188156951" sldId="349"/>
        </pc:sldMkLst>
        <pc:spChg chg="add mod">
          <ac:chgData name="Stephanie Spellers" userId="bb884cfcfe2d4a1e" providerId="LiveId" clId="{4FD3A185-B279-49EE-8796-32483AAC6244}" dt="2025-06-10T00:51:16.094" v="311" actId="1076"/>
          <ac:spMkLst>
            <pc:docMk/>
            <pc:sldMk cId="4188156951" sldId="349"/>
            <ac:spMk id="2" creationId="{C7A8B120-45FE-1DE9-0E00-8373048B5E9F}"/>
          </ac:spMkLst>
        </pc:spChg>
        <pc:spChg chg="mod">
          <ac:chgData name="Stephanie Spellers" userId="bb884cfcfe2d4a1e" providerId="LiveId" clId="{4FD3A185-B279-49EE-8796-32483AAC6244}" dt="2025-06-11T20:35:13.360" v="1217" actId="403"/>
          <ac:spMkLst>
            <pc:docMk/>
            <pc:sldMk cId="4188156951" sldId="349"/>
            <ac:spMk id="7" creationId="{1C4DEBFE-2DC0-4302-B5F7-611108DC46B4}"/>
          </ac:spMkLst>
        </pc:spChg>
        <pc:picChg chg="mod">
          <ac:chgData name="Stephanie Spellers" userId="bb884cfcfe2d4a1e" providerId="LiveId" clId="{4FD3A185-B279-49EE-8796-32483AAC6244}" dt="2025-06-11T20:35:21.565" v="1218" actId="1076"/>
          <ac:picMkLst>
            <pc:docMk/>
            <pc:sldMk cId="4188156951" sldId="349"/>
            <ac:picMk id="6" creationId="{B0B74A50-04F4-46AD-BE34-6437D61AFE05}"/>
          </ac:picMkLst>
        </pc:picChg>
      </pc:sldChg>
      <pc:sldChg chg="addSp delSp modSp mod">
        <pc:chgData name="Stephanie Spellers" userId="bb884cfcfe2d4a1e" providerId="LiveId" clId="{4FD3A185-B279-49EE-8796-32483AAC6244}" dt="2025-06-11T20:27:32.171" v="1069" actId="167"/>
        <pc:sldMkLst>
          <pc:docMk/>
          <pc:sldMk cId="3069405935" sldId="351"/>
        </pc:sldMkLst>
        <pc:spChg chg="mod">
          <ac:chgData name="Stephanie Spellers" userId="bb884cfcfe2d4a1e" providerId="LiveId" clId="{4FD3A185-B279-49EE-8796-32483AAC6244}" dt="2025-06-11T19:31:02.330" v="721" actId="14100"/>
          <ac:spMkLst>
            <pc:docMk/>
            <pc:sldMk cId="3069405935" sldId="351"/>
            <ac:spMk id="4" creationId="{BC173719-24E4-4522-8658-40D0DE7C16DC}"/>
          </ac:spMkLst>
        </pc:spChg>
        <pc:picChg chg="add mod ord">
          <ac:chgData name="Stephanie Spellers" userId="bb884cfcfe2d4a1e" providerId="LiveId" clId="{4FD3A185-B279-49EE-8796-32483AAC6244}" dt="2025-06-11T20:27:32.171" v="1069" actId="167"/>
          <ac:picMkLst>
            <pc:docMk/>
            <pc:sldMk cId="3069405935" sldId="351"/>
            <ac:picMk id="2" creationId="{550FB917-BC96-C5D5-A458-D809183DF47E}"/>
          </ac:picMkLst>
        </pc:picChg>
        <pc:picChg chg="del">
          <ac:chgData name="Stephanie Spellers" userId="bb884cfcfe2d4a1e" providerId="LiveId" clId="{4FD3A185-B279-49EE-8796-32483AAC6244}" dt="2025-06-11T20:27:27.841" v="1067" actId="478"/>
          <ac:picMkLst>
            <pc:docMk/>
            <pc:sldMk cId="3069405935" sldId="351"/>
            <ac:picMk id="6" creationId="{E683D97D-1CBF-47DA-A77E-58C37D7C4A79}"/>
          </ac:picMkLst>
        </pc:picChg>
      </pc:sldChg>
      <pc:sldChg chg="del">
        <pc:chgData name="Stephanie Spellers" userId="bb884cfcfe2d4a1e" providerId="LiveId" clId="{4FD3A185-B279-49EE-8796-32483AAC6244}" dt="2025-06-10T00:51:45.306" v="312" actId="47"/>
        <pc:sldMkLst>
          <pc:docMk/>
          <pc:sldMk cId="2052079050" sldId="352"/>
        </pc:sldMkLst>
      </pc:sldChg>
      <pc:sldChg chg="addSp delSp modSp mod setBg">
        <pc:chgData name="Stephanie Spellers" userId="bb884cfcfe2d4a1e" providerId="LiveId" clId="{4FD3A185-B279-49EE-8796-32483AAC6244}" dt="2025-06-11T20:34:22.539" v="1209"/>
        <pc:sldMkLst>
          <pc:docMk/>
          <pc:sldMk cId="13854316" sldId="400"/>
        </pc:sldMkLst>
        <pc:spChg chg="del mod ord">
          <ac:chgData name="Stephanie Spellers" userId="bb884cfcfe2d4a1e" providerId="LiveId" clId="{4FD3A185-B279-49EE-8796-32483AAC6244}" dt="2025-06-11T18:59:07.900" v="544" actId="478"/>
          <ac:spMkLst>
            <pc:docMk/>
            <pc:sldMk cId="13854316" sldId="400"/>
            <ac:spMk id="2" creationId="{00000000-0000-0000-0000-000000000000}"/>
          </ac:spMkLst>
        </pc:spChg>
        <pc:spChg chg="add mod">
          <ac:chgData name="Stephanie Spellers" userId="bb884cfcfe2d4a1e" providerId="LiveId" clId="{4FD3A185-B279-49EE-8796-32483AAC6244}" dt="2025-06-11T18:59:21.059" v="547" actId="207"/>
          <ac:spMkLst>
            <pc:docMk/>
            <pc:sldMk cId="13854316" sldId="400"/>
            <ac:spMk id="3" creationId="{FAAA7C60-77AE-F3E1-DD0C-D514201E081E}"/>
          </ac:spMkLst>
        </pc:spChg>
        <pc:picChg chg="del">
          <ac:chgData name="Stephanie Spellers" userId="bb884cfcfe2d4a1e" providerId="LiveId" clId="{4FD3A185-B279-49EE-8796-32483AAC6244}" dt="2025-06-10T00:52:09.269" v="313" actId="478"/>
          <ac:picMkLst>
            <pc:docMk/>
            <pc:sldMk cId="13854316" sldId="400"/>
            <ac:picMk id="3" creationId="{00000000-0000-0000-0000-000000000000}"/>
          </ac:picMkLst>
        </pc:picChg>
        <pc:picChg chg="add mod">
          <ac:chgData name="Stephanie Spellers" userId="bb884cfcfe2d4a1e" providerId="LiveId" clId="{4FD3A185-B279-49EE-8796-32483AAC6244}" dt="2025-06-10T00:52:12.161" v="314"/>
          <ac:picMkLst>
            <pc:docMk/>
            <pc:sldMk cId="13854316" sldId="400"/>
            <ac:picMk id="4" creationId="{80FFBF5A-468C-95A8-2328-212E4C096228}"/>
          </ac:picMkLst>
        </pc:picChg>
      </pc:sldChg>
      <pc:sldChg chg="delSp modSp mod">
        <pc:chgData name="Stephanie Spellers" userId="bb884cfcfe2d4a1e" providerId="LiveId" clId="{4FD3A185-B279-49EE-8796-32483AAC6244}" dt="2025-06-11T19:45:42.989" v="900" actId="20577"/>
        <pc:sldMkLst>
          <pc:docMk/>
          <pc:sldMk cId="2292052028" sldId="494"/>
        </pc:sldMkLst>
        <pc:spChg chg="mod">
          <ac:chgData name="Stephanie Spellers" userId="bb884cfcfe2d4a1e" providerId="LiveId" clId="{4FD3A185-B279-49EE-8796-32483AAC6244}" dt="2025-06-11T19:45:42.989" v="900" actId="20577"/>
          <ac:spMkLst>
            <pc:docMk/>
            <pc:sldMk cId="2292052028" sldId="494"/>
            <ac:spMk id="4" creationId="{00000000-0000-0000-0000-000000000000}"/>
          </ac:spMkLst>
        </pc:spChg>
        <pc:spChg chg="del">
          <ac:chgData name="Stephanie Spellers" userId="bb884cfcfe2d4a1e" providerId="LiveId" clId="{4FD3A185-B279-49EE-8796-32483AAC6244}" dt="2025-06-10T00:44:33.585" v="248" actId="478"/>
          <ac:spMkLst>
            <pc:docMk/>
            <pc:sldMk cId="2292052028" sldId="494"/>
            <ac:spMk id="10" creationId="{45B07C0A-61C1-475E-B95D-AA0E4D9CAD48}"/>
          </ac:spMkLst>
        </pc:spChg>
      </pc:sldChg>
      <pc:sldChg chg="delSp del mod">
        <pc:chgData name="Stephanie Spellers" userId="bb884cfcfe2d4a1e" providerId="LiveId" clId="{4FD3A185-B279-49EE-8796-32483AAC6244}" dt="2025-06-11T20:33:44.157" v="1204" actId="47"/>
        <pc:sldMkLst>
          <pc:docMk/>
          <pc:sldMk cId="1899475757" sldId="495"/>
        </pc:sldMkLst>
        <pc:spChg chg="del">
          <ac:chgData name="Stephanie Spellers" userId="bb884cfcfe2d4a1e" providerId="LiveId" clId="{4FD3A185-B279-49EE-8796-32483AAC6244}" dt="2025-06-11T20:31:41.173" v="1124" actId="478"/>
          <ac:spMkLst>
            <pc:docMk/>
            <pc:sldMk cId="1899475757" sldId="495"/>
            <ac:spMk id="3" creationId="{7694EF50-39CE-405D-B63E-43FCFD7D22CA}"/>
          </ac:spMkLst>
        </pc:spChg>
      </pc:sldChg>
      <pc:sldChg chg="del">
        <pc:chgData name="Stephanie Spellers" userId="bb884cfcfe2d4a1e" providerId="LiveId" clId="{4FD3A185-B279-49EE-8796-32483AAC6244}" dt="2025-06-10T00:43:21.448" v="216" actId="47"/>
        <pc:sldMkLst>
          <pc:docMk/>
          <pc:sldMk cId="121394736" sldId="501"/>
        </pc:sldMkLst>
      </pc:sldChg>
      <pc:sldChg chg="del">
        <pc:chgData name="Stephanie Spellers" userId="bb884cfcfe2d4a1e" providerId="LiveId" clId="{4FD3A185-B279-49EE-8796-32483AAC6244}" dt="2025-06-10T00:43:23.299" v="217" actId="47"/>
        <pc:sldMkLst>
          <pc:docMk/>
          <pc:sldMk cId="4089426433" sldId="503"/>
        </pc:sldMkLst>
      </pc:sldChg>
      <pc:sldChg chg="addSp delSp modSp mod ord">
        <pc:chgData name="Stephanie Spellers" userId="bb884cfcfe2d4a1e" providerId="LiveId" clId="{4FD3A185-B279-49EE-8796-32483AAC6244}" dt="2025-06-11T19:35:27.866" v="727" actId="1076"/>
        <pc:sldMkLst>
          <pc:docMk/>
          <pc:sldMk cId="2309636249" sldId="505"/>
        </pc:sldMkLst>
        <pc:spChg chg="add mod">
          <ac:chgData name="Stephanie Spellers" userId="bb884cfcfe2d4a1e" providerId="LiveId" clId="{4FD3A185-B279-49EE-8796-32483AAC6244}" dt="2025-06-10T00:46:24.054" v="260" actId="1076"/>
          <ac:spMkLst>
            <pc:docMk/>
            <pc:sldMk cId="2309636249" sldId="505"/>
            <ac:spMk id="3" creationId="{B723389D-C4B2-8A18-BEC3-C832334AC802}"/>
          </ac:spMkLst>
        </pc:spChg>
        <pc:spChg chg="del">
          <ac:chgData name="Stephanie Spellers" userId="bb884cfcfe2d4a1e" providerId="LiveId" clId="{4FD3A185-B279-49EE-8796-32483AAC6244}" dt="2025-06-10T00:44:40.412" v="249" actId="478"/>
          <ac:spMkLst>
            <pc:docMk/>
            <pc:sldMk cId="2309636249" sldId="505"/>
            <ac:spMk id="5" creationId="{D27F1C08-C60E-4DF8-B63C-C9DA0E92B321}"/>
          </ac:spMkLst>
        </pc:spChg>
        <pc:picChg chg="mod">
          <ac:chgData name="Stephanie Spellers" userId="bb884cfcfe2d4a1e" providerId="LiveId" clId="{4FD3A185-B279-49EE-8796-32483AAC6244}" dt="2025-06-10T00:43:36.607" v="220" actId="1076"/>
          <ac:picMkLst>
            <pc:docMk/>
            <pc:sldMk cId="2309636249" sldId="505"/>
            <ac:picMk id="6" creationId="{B6B9CCD9-728E-49EF-BE5B-839D455D5228}"/>
          </ac:picMkLst>
        </pc:picChg>
        <pc:picChg chg="mod">
          <ac:chgData name="Stephanie Spellers" userId="bb884cfcfe2d4a1e" providerId="LiveId" clId="{4FD3A185-B279-49EE-8796-32483AAC6244}" dt="2025-06-11T19:35:27.866" v="727" actId="1076"/>
          <ac:picMkLst>
            <pc:docMk/>
            <pc:sldMk cId="2309636249" sldId="505"/>
            <ac:picMk id="7" creationId="{D6A1499A-1EF2-4697-93D3-5F1B6A3663DB}"/>
          </ac:picMkLst>
        </pc:picChg>
      </pc:sldChg>
      <pc:sldChg chg="addSp delSp modSp del mod">
        <pc:chgData name="Stephanie Spellers" userId="bb884cfcfe2d4a1e" providerId="LiveId" clId="{4FD3A185-B279-49EE-8796-32483AAC6244}" dt="2025-06-11T20:36:09.038" v="1220" actId="47"/>
        <pc:sldMkLst>
          <pc:docMk/>
          <pc:sldMk cId="282784743" sldId="510"/>
        </pc:sldMkLst>
        <pc:spChg chg="mod">
          <ac:chgData name="Stephanie Spellers" userId="bb884cfcfe2d4a1e" providerId="LiveId" clId="{4FD3A185-B279-49EE-8796-32483AAC6244}" dt="2025-06-11T18:55:44.797" v="417" actId="1076"/>
          <ac:spMkLst>
            <pc:docMk/>
            <pc:sldMk cId="282784743" sldId="510"/>
            <ac:spMk id="3" creationId="{06748F74-C1BB-4C2C-BF6F-8337E42D9E33}"/>
          </ac:spMkLst>
        </pc:spChg>
        <pc:spChg chg="mod">
          <ac:chgData name="Stephanie Spellers" userId="bb884cfcfe2d4a1e" providerId="LiveId" clId="{4FD3A185-B279-49EE-8796-32483AAC6244}" dt="2025-06-11T20:35:43.424" v="1219" actId="1076"/>
          <ac:spMkLst>
            <pc:docMk/>
            <pc:sldMk cId="282784743" sldId="510"/>
            <ac:spMk id="5" creationId="{0FC13EDF-E507-4697-8A18-CDABCC113012}"/>
          </ac:spMkLst>
        </pc:spChg>
        <pc:spChg chg="del mod">
          <ac:chgData name="Stephanie Spellers" userId="bb884cfcfe2d4a1e" providerId="LiveId" clId="{4FD3A185-B279-49EE-8796-32483AAC6244}" dt="2025-06-10T01:01:09.339" v="404" actId="478"/>
          <ac:spMkLst>
            <pc:docMk/>
            <pc:sldMk cId="282784743" sldId="510"/>
            <ac:spMk id="8" creationId="{D4030779-AF7E-4831-A5D3-E350FF713F25}"/>
          </ac:spMkLst>
        </pc:spChg>
        <pc:picChg chg="del mod">
          <ac:chgData name="Stephanie Spellers" userId="bb884cfcfe2d4a1e" providerId="LiveId" clId="{4FD3A185-B279-49EE-8796-32483AAC6244}" dt="2025-06-10T01:01:14.828" v="405" actId="21"/>
          <ac:picMkLst>
            <pc:docMk/>
            <pc:sldMk cId="282784743" sldId="510"/>
            <ac:picMk id="6" creationId="{B6677C66-312F-49D6-A161-63B6ACE9DAD5}"/>
          </ac:picMkLst>
        </pc:picChg>
        <pc:picChg chg="del mod">
          <ac:chgData name="Stephanie Spellers" userId="bb884cfcfe2d4a1e" providerId="LiveId" clId="{4FD3A185-B279-49EE-8796-32483AAC6244}" dt="2025-06-10T00:57:11.457" v="326" actId="478"/>
          <ac:picMkLst>
            <pc:docMk/>
            <pc:sldMk cId="282784743" sldId="510"/>
            <ac:picMk id="7" creationId="{D33A618F-BBBB-48AC-AC5A-EE4760E49F3A}"/>
          </ac:picMkLst>
        </pc:picChg>
        <pc:picChg chg="add mod modCrop">
          <ac:chgData name="Stephanie Spellers" userId="bb884cfcfe2d4a1e" providerId="LiveId" clId="{4FD3A185-B279-49EE-8796-32483AAC6244}" dt="2025-06-10T01:00:32.562" v="382" actId="1076"/>
          <ac:picMkLst>
            <pc:docMk/>
            <pc:sldMk cId="282784743" sldId="510"/>
            <ac:picMk id="9" creationId="{58BF17C1-DFD2-1D2A-B045-8DE0A87F4B26}"/>
          </ac:picMkLst>
        </pc:picChg>
      </pc:sldChg>
      <pc:sldChg chg="addSp modSp mod">
        <pc:chgData name="Stephanie Spellers" userId="bb884cfcfe2d4a1e" providerId="LiveId" clId="{4FD3A185-B279-49EE-8796-32483AAC6244}" dt="2025-06-11T20:28:29.593" v="1074"/>
        <pc:sldMkLst>
          <pc:docMk/>
          <pc:sldMk cId="3504647971" sldId="512"/>
        </pc:sldMkLst>
        <pc:spChg chg="add mod">
          <ac:chgData name="Stephanie Spellers" userId="bb884cfcfe2d4a1e" providerId="LiveId" clId="{4FD3A185-B279-49EE-8796-32483AAC6244}" dt="2025-06-11T19:37:36.036" v="819" actId="1076"/>
          <ac:spMkLst>
            <pc:docMk/>
            <pc:sldMk cId="3504647971" sldId="512"/>
            <ac:spMk id="2" creationId="{A9465119-58AE-C93F-887D-BCBCCA74489F}"/>
          </ac:spMkLst>
        </pc:spChg>
        <pc:spChg chg="mod">
          <ac:chgData name="Stephanie Spellers" userId="bb884cfcfe2d4a1e" providerId="LiveId" clId="{4FD3A185-B279-49EE-8796-32483AAC6244}" dt="2025-06-11T19:38:15.620" v="879" actId="20577"/>
          <ac:spMkLst>
            <pc:docMk/>
            <pc:sldMk cId="3504647971" sldId="512"/>
            <ac:spMk id="5" creationId="{308E5B16-AE89-4F98-9364-2C2519D69CB8}"/>
          </ac:spMkLst>
        </pc:spChg>
        <pc:picChg chg="mod">
          <ac:chgData name="Stephanie Spellers" userId="bb884cfcfe2d4a1e" providerId="LiveId" clId="{4FD3A185-B279-49EE-8796-32483AAC6244}" dt="2025-06-11T20:28:29.593" v="1074"/>
          <ac:picMkLst>
            <pc:docMk/>
            <pc:sldMk cId="3504647971" sldId="512"/>
            <ac:picMk id="3" creationId="{00000000-0000-0000-0000-000000000000}"/>
          </ac:picMkLst>
        </pc:picChg>
      </pc:sldChg>
      <pc:sldChg chg="delSp modSp mod">
        <pc:chgData name="Stephanie Spellers" userId="bb884cfcfe2d4a1e" providerId="LiveId" clId="{4FD3A185-B279-49EE-8796-32483AAC6244}" dt="2025-06-11T20:23:13.197" v="1005" actId="1076"/>
        <pc:sldMkLst>
          <pc:docMk/>
          <pc:sldMk cId="1733968634" sldId="513"/>
        </pc:sldMkLst>
        <pc:spChg chg="mod">
          <ac:chgData name="Stephanie Spellers" userId="bb884cfcfe2d4a1e" providerId="LiveId" clId="{4FD3A185-B279-49EE-8796-32483AAC6244}" dt="2025-06-11T20:08:06.361" v="913" actId="20577"/>
          <ac:spMkLst>
            <pc:docMk/>
            <pc:sldMk cId="1733968634" sldId="513"/>
            <ac:spMk id="3" creationId="{00000000-0000-0000-0000-000000000000}"/>
          </ac:spMkLst>
        </pc:spChg>
        <pc:spChg chg="mod">
          <ac:chgData name="Stephanie Spellers" userId="bb884cfcfe2d4a1e" providerId="LiveId" clId="{4FD3A185-B279-49EE-8796-32483AAC6244}" dt="2025-06-11T20:23:13.197" v="1005" actId="1076"/>
          <ac:spMkLst>
            <pc:docMk/>
            <pc:sldMk cId="1733968634" sldId="513"/>
            <ac:spMk id="4" creationId="{00000000-0000-0000-0000-000000000000}"/>
          </ac:spMkLst>
        </pc:spChg>
        <pc:spChg chg="del">
          <ac:chgData name="Stephanie Spellers" userId="bb884cfcfe2d4a1e" providerId="LiveId" clId="{4FD3A185-B279-49EE-8796-32483AAC6244}" dt="2025-06-10T00:48:08.610" v="276" actId="478"/>
          <ac:spMkLst>
            <pc:docMk/>
            <pc:sldMk cId="1733968634" sldId="513"/>
            <ac:spMk id="12" creationId="{DE112200-2F68-4E2E-8023-A8AE242D6807}"/>
          </ac:spMkLst>
        </pc:spChg>
      </pc:sldChg>
      <pc:sldChg chg="addSp delSp modSp add del mod">
        <pc:chgData name="Stephanie Spellers" userId="bb884cfcfe2d4a1e" providerId="LiveId" clId="{4FD3A185-B279-49EE-8796-32483AAC6244}" dt="2025-06-11T20:27:44.137" v="1070" actId="47"/>
        <pc:sldMkLst>
          <pc:docMk/>
          <pc:sldMk cId="1493270059" sldId="514"/>
        </pc:sldMkLst>
        <pc:spChg chg="add mod">
          <ac:chgData name="Stephanie Spellers" userId="bb884cfcfe2d4a1e" providerId="LiveId" clId="{4FD3A185-B279-49EE-8796-32483AAC6244}" dt="2025-06-11T19:31:14.534" v="723"/>
          <ac:spMkLst>
            <pc:docMk/>
            <pc:sldMk cId="1493270059" sldId="514"/>
            <ac:spMk id="2" creationId="{1E3A7096-8707-8373-9EE4-FD56CF39D2DE}"/>
          </ac:spMkLst>
        </pc:spChg>
        <pc:spChg chg="del mod">
          <ac:chgData name="Stephanie Spellers" userId="bb884cfcfe2d4a1e" providerId="LiveId" clId="{4FD3A185-B279-49EE-8796-32483AAC6244}" dt="2025-06-11T19:31:13.682" v="722" actId="478"/>
          <ac:spMkLst>
            <pc:docMk/>
            <pc:sldMk cId="1493270059" sldId="514"/>
            <ac:spMk id="4" creationId="{7D68D18A-F576-348E-F074-88A50E9CA994}"/>
          </ac:spMkLst>
        </pc:spChg>
      </pc:sldChg>
      <pc:sldChg chg="addSp delSp modSp new del mod">
        <pc:chgData name="Stephanie Spellers" userId="bb884cfcfe2d4a1e" providerId="LiveId" clId="{4FD3A185-B279-49EE-8796-32483AAC6244}" dt="2025-06-11T18:58:31.252" v="543" actId="47"/>
        <pc:sldMkLst>
          <pc:docMk/>
          <pc:sldMk cId="3436775686" sldId="514"/>
        </pc:sldMkLst>
        <pc:spChg chg="del">
          <ac:chgData name="Stephanie Spellers" userId="bb884cfcfe2d4a1e" providerId="LiveId" clId="{4FD3A185-B279-49EE-8796-32483AAC6244}" dt="2025-06-11T18:57:48.290" v="534" actId="478"/>
          <ac:spMkLst>
            <pc:docMk/>
            <pc:sldMk cId="3436775686" sldId="514"/>
            <ac:spMk id="2" creationId="{A521A656-85BF-BEE3-FF79-9E10B98C82DC}"/>
          </ac:spMkLst>
        </pc:spChg>
        <pc:spChg chg="del">
          <ac:chgData name="Stephanie Spellers" userId="bb884cfcfe2d4a1e" providerId="LiveId" clId="{4FD3A185-B279-49EE-8796-32483AAC6244}" dt="2025-06-11T18:57:50.212" v="535" actId="478"/>
          <ac:spMkLst>
            <pc:docMk/>
            <pc:sldMk cId="3436775686" sldId="514"/>
            <ac:spMk id="3" creationId="{28480122-FA78-1541-D20A-47C1077F7E88}"/>
          </ac:spMkLst>
        </pc:spChg>
        <pc:picChg chg="add mod modCrop">
          <ac:chgData name="Stephanie Spellers" userId="bb884cfcfe2d4a1e" providerId="LiveId" clId="{4FD3A185-B279-49EE-8796-32483AAC6244}" dt="2025-06-11T18:58:26.425" v="542" actId="14100"/>
          <ac:picMkLst>
            <pc:docMk/>
            <pc:sldMk cId="3436775686" sldId="514"/>
            <ac:picMk id="4" creationId="{F8753C47-53BE-78D6-2EDB-4341C9A02085}"/>
          </ac:picMkLst>
        </pc:picChg>
      </pc:sldChg>
      <pc:sldChg chg="modSp add mod">
        <pc:chgData name="Stephanie Spellers" userId="bb884cfcfe2d4a1e" providerId="LiveId" clId="{4FD3A185-B279-49EE-8796-32483AAC6244}" dt="2025-06-11T20:29:02.011" v="1101" actId="29295"/>
        <pc:sldMkLst>
          <pc:docMk/>
          <pc:sldMk cId="4109458839" sldId="515"/>
        </pc:sldMkLst>
        <pc:picChg chg="mod">
          <ac:chgData name="Stephanie Spellers" userId="bb884cfcfe2d4a1e" providerId="LiveId" clId="{4FD3A185-B279-49EE-8796-32483AAC6244}" dt="2025-06-11T20:29:02.011" v="1101" actId="29295"/>
          <ac:picMkLst>
            <pc:docMk/>
            <pc:sldMk cId="4109458839" sldId="515"/>
            <ac:picMk id="6" creationId="{01AF682F-0FFD-331E-E008-5C31EA625663}"/>
          </ac:picMkLst>
        </pc:picChg>
      </pc:sldChg>
      <pc:sldChg chg="add ord">
        <pc:chgData name="Stephanie Spellers" userId="bb884cfcfe2d4a1e" providerId="LiveId" clId="{4FD3A185-B279-49EE-8796-32483AAC6244}" dt="2025-06-11T20:27:54.590" v="1073"/>
        <pc:sldMkLst>
          <pc:docMk/>
          <pc:sldMk cId="3292970056" sldId="516"/>
        </pc:sldMkLst>
      </pc:sldChg>
      <pc:sldChg chg="modSp add mod">
        <pc:chgData name="Stephanie Spellers" userId="bb884cfcfe2d4a1e" providerId="LiveId" clId="{4FD3A185-B279-49EE-8796-32483AAC6244}" dt="2025-06-11T20:33:28.255" v="1203" actId="207"/>
        <pc:sldMkLst>
          <pc:docMk/>
          <pc:sldMk cId="3158201673" sldId="517"/>
        </pc:sldMkLst>
        <pc:spChg chg="mod">
          <ac:chgData name="Stephanie Spellers" userId="bb884cfcfe2d4a1e" providerId="LiveId" clId="{4FD3A185-B279-49EE-8796-32483AAC6244}" dt="2025-06-11T20:32:48.407" v="1195" actId="404"/>
          <ac:spMkLst>
            <pc:docMk/>
            <pc:sldMk cId="3158201673" sldId="517"/>
            <ac:spMk id="3" creationId="{82780F9F-32A4-E5FA-71E1-F34F51ED267C}"/>
          </ac:spMkLst>
        </pc:spChg>
        <pc:spChg chg="mod">
          <ac:chgData name="Stephanie Spellers" userId="bb884cfcfe2d4a1e" providerId="LiveId" clId="{4FD3A185-B279-49EE-8796-32483AAC6244}" dt="2025-06-11T20:33:28.255" v="1203" actId="207"/>
          <ac:spMkLst>
            <pc:docMk/>
            <pc:sldMk cId="3158201673" sldId="517"/>
            <ac:spMk id="5" creationId="{CEA920A7-DDE4-024C-A955-E2B0D4841474}"/>
          </ac:spMkLst>
        </pc:spChg>
      </pc:sldChg>
      <pc:sldChg chg="add ord setBg">
        <pc:chgData name="Stephanie Spellers" userId="bb884cfcfe2d4a1e" providerId="LiveId" clId="{4FD3A185-B279-49EE-8796-32483AAC6244}" dt="2025-06-11T20:34:40.842" v="1210"/>
        <pc:sldMkLst>
          <pc:docMk/>
          <pc:sldMk cId="3312573404" sldId="518"/>
        </pc:sldMkLst>
      </pc:sldChg>
      <pc:sldChg chg="add ord">
        <pc:chgData name="Stephanie Spellers" userId="bb884cfcfe2d4a1e" providerId="LiveId" clId="{4FD3A185-B279-49EE-8796-32483AAC6244}" dt="2025-06-11T20:36:12.672" v="1223"/>
        <pc:sldMkLst>
          <pc:docMk/>
          <pc:sldMk cId="2927335547" sldId="5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D178-2240-4228-BAA6-7F0008E0C27E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6BCF-BF06-4345-92C3-182AEE65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52DB-2E0A-48F6-B575-E927251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C1C90-1254-4E79-BDB2-09E5423D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378C-D9BD-4DC7-BE1B-3849C2F0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36C2-D782-4BCF-B561-7224C28C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5502-4256-43E5-883F-37D716D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160A-D0AC-4295-BA69-12D28B9B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6B08F-75ED-4C09-8F88-729991AC5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3549-9924-42BC-ADEA-34AE68CE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75B3-80DD-4917-A21E-C90BC871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D32D-974D-4A8A-A3F3-C574AB0A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BEDBC-FE7F-4083-A1E0-1AA3CBA57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4C674-7ADF-40D6-86DE-D5BABD5D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0AC8-5523-4C32-9264-28533A0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078D-275B-4475-B6E5-4B794549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294A-DC54-4F6E-95A1-9CD7F3DC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93B-38E8-444A-81D7-0CDF5C15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D7E1-4731-4E63-BC58-76C6AA3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34AB-AC45-4EF1-ABDD-6369E539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90CA-1771-471F-A256-232A188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B89F-498A-4FD1-BB0F-FEC92567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CF4-2704-4E41-A0CB-82E92387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018C1-A91C-4755-85E1-3649BB82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0591-6067-4F47-BA68-A91CD2A5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8B57-F27C-4AFA-A8DD-C320FA1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4BFD-17C5-454D-875E-AF376E2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7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8E02-61A7-4796-B657-C5C3EC52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BEFA-DAF9-4926-A784-031E17AD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F58A8-2B36-466F-AA19-A777BA20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DF11-92FB-4DC8-ADEA-4C0F22FE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1926-5937-453B-A926-E1A66CE4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0166A-76BD-494E-86D3-60166204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B5EC-1EB0-45C2-86B7-DFBAA80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8BC5-0E02-4D28-8A7F-2EDEFB77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FB86C-73AE-42A1-B3B2-CCA2F199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DC22-9C6B-48A9-9236-57724AE48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08DAD-91D6-4557-A925-86B2B0EE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ECEA-1035-433B-814F-71A16733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824F3-1AE2-4044-BA3C-FA2267D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0ED5-CD10-4F0E-8E8A-28E6A463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0817-654F-4653-92E7-8BE7CE17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204D2-6FCA-47EA-8B29-87293B89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6D978-0C58-426D-A903-A45D4EA2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3A615-825B-4FD1-BC02-A877580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50039-57F9-413A-AEF6-526F7C54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278CF-82FD-4F9B-8796-164089E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5F94-71FC-4C3D-B2A2-72284ABA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28D9-7C39-4798-A31B-65E1EB5C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44A6-DFB8-4462-BFB0-A64EDFF6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09E04-CA76-438A-863D-74D2423BB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1AFFD-B660-481E-A1AF-D9825879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05846-78C8-4576-ADB9-8CA8D088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45A6-41B9-46E1-B944-07D5882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621-66E5-49A2-9526-2C77CD29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FB357-0966-4175-8F00-655417403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BB42D-9DF2-4C05-A87B-FDA28804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33F7-2E84-48B7-BFFA-6A3AAED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31F1-FBA1-417C-A48A-2EC7272B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CA4D0-ADB5-4947-AF7F-3702CDF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65479-856D-485A-A9B6-5C521BAA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A8D3-293C-4F70-BE41-C459B330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E6BF-8CA8-47E4-BB47-A13E94903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A58C-FD6E-41E5-85BA-C7067A87C97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61EA-1F6D-4DA5-AB47-94C20C06B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C02E-2440-4328-BB56-8C184F51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piscopalchurch.org/beloved-community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piscopalchurch.org/beloved-communit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E8C4-FE63-09F2-D060-1460761F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BE7EBE71-112D-B7AB-9ECC-8B4398C24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5734-EEEA-0DC5-7501-6EA5261A9667}"/>
              </a:ext>
            </a:extLst>
          </p:cNvPr>
          <p:cNvSpPr txBox="1"/>
          <p:nvPr/>
        </p:nvSpPr>
        <p:spPr>
          <a:xfrm>
            <a:off x="0" y="4734342"/>
            <a:ext cx="91440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0"/>
              </a:rPr>
              <a:t>The Rev. Canon Stephanie Spellers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Author of </a:t>
            </a:r>
            <a:r>
              <a:rPr lang="en-US" sz="2000" b="1" i="1" dirty="0">
                <a:latin typeface="Gill Sans MT" panose="020B0502020104020203" pitchFamily="34" charset="0"/>
              </a:rPr>
              <a:t>The Church Cracked Open </a:t>
            </a:r>
            <a:r>
              <a:rPr lang="en-US" sz="2000" b="1" dirty="0">
                <a:latin typeface="Gill Sans MT" panose="020B0502020104020203" pitchFamily="34" charset="0"/>
              </a:rPr>
              <a:t>and </a:t>
            </a:r>
            <a:r>
              <a:rPr lang="en-US" sz="2000" b="1" i="1" dirty="0">
                <a:latin typeface="Gill Sans MT" panose="020B0502020104020203" pitchFamily="34" charset="0"/>
              </a:rPr>
              <a:t>Church Tomorrow? </a:t>
            </a:r>
            <a:r>
              <a:rPr lang="en-US" sz="2000" b="1" dirty="0">
                <a:latin typeface="Gill Sans MT" panose="020B0502020104020203" pitchFamily="34" charset="0"/>
              </a:rPr>
              <a:t>(out in Nov.)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Assisting Priest at St. Bartholomew’s-NYC </a:t>
            </a:r>
            <a:endParaRPr lang="en-US" sz="2000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r>
              <a:rPr lang="en-US" b="1" i="1" dirty="0">
                <a:latin typeface="Gill Sans MT" panose="020B0502020104020203" pitchFamily="34" charset="0"/>
              </a:rPr>
              <a:t>Learn more about the Episcopal Church’s vision for Beloved Community </a:t>
            </a:r>
          </a:p>
          <a:p>
            <a:pPr algn="ctr"/>
            <a:r>
              <a:rPr lang="en-US" b="1" i="1" dirty="0">
                <a:latin typeface="Gill Sans MT" panose="020B0502020104020203" pitchFamily="34" charset="0"/>
              </a:rPr>
              <a:t>at </a:t>
            </a:r>
            <a:r>
              <a:rPr lang="en-US" b="1" i="1" dirty="0"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www.episcopalchurch.org/beloved-community</a:t>
            </a:r>
            <a:r>
              <a:rPr lang="en-US" b="1" i="1" dirty="0"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A2E60-89CF-8E24-EDB5-90755736DCCB}"/>
              </a:ext>
            </a:extLst>
          </p:cNvPr>
          <p:cNvSpPr txBox="1"/>
          <p:nvPr/>
        </p:nvSpPr>
        <p:spPr>
          <a:xfrm>
            <a:off x="-2" y="2172546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ill Sans MT" panose="020B0502020104020203" pitchFamily="34" charset="0"/>
              </a:rPr>
              <a:t>Becoming Beloved Community: </a:t>
            </a:r>
          </a:p>
          <a:p>
            <a:pPr algn="ctr"/>
            <a:r>
              <a:rPr lang="en-US" sz="4400" b="1" dirty="0">
                <a:latin typeface="Gill Sans MT" panose="020B0502020104020203" pitchFamily="34" charset="0"/>
              </a:rPr>
              <a:t>Now More Than Ever!</a:t>
            </a:r>
          </a:p>
          <a:p>
            <a:pPr algn="ctr"/>
            <a:endParaRPr lang="en-US" sz="1600" b="1" dirty="0">
              <a:latin typeface="Gill Sans MT" panose="020B0502020104020203" pitchFamily="34" charset="0"/>
            </a:endParaRPr>
          </a:p>
          <a:p>
            <a:pPr algn="ctr"/>
            <a:r>
              <a:rPr lang="en-US" sz="3200" b="1" dirty="0">
                <a:latin typeface="Gill Sans MT" panose="020B0502020104020203" pitchFamily="34" charset="0"/>
              </a:rPr>
              <a:t>Talk 1: Thursday Morning Session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5E26D-9C96-64F5-4908-BDBEE678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224" y="321794"/>
            <a:ext cx="7832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the Truth about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Churches and Race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i="1" dirty="0">
              <a:solidFill>
                <a:srgbClr val="990033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Gill Sans MT" panose="020B0502020104020203" pitchFamily="34" charset="0"/>
              </a:rPr>
              <a:t>Identify a moment when you saw racial hierarchy and domination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Gill Sans MT" panose="020B0502020104020203" pitchFamily="34" charset="0"/>
              </a:rPr>
              <a:t>in your/our church.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A686D-391C-4843-A256-E9AB8B68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1" y="685800"/>
            <a:ext cx="3018870" cy="2929587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B801F982-2D40-4452-BAEC-AB5DC9CC3B2B}"/>
              </a:ext>
            </a:extLst>
          </p:cNvPr>
          <p:cNvSpPr/>
          <p:nvPr/>
        </p:nvSpPr>
        <p:spPr>
          <a:xfrm flipV="1">
            <a:off x="5888302" y="556418"/>
            <a:ext cx="1503098" cy="1500982"/>
          </a:xfrm>
          <a:prstGeom prst="teardrop">
            <a:avLst>
              <a:gd name="adj" fmla="val 100000"/>
            </a:avLst>
          </a:prstGeom>
          <a:solidFill>
            <a:srgbClr val="CDC3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7600" y="505200"/>
            <a:ext cx="536517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Proclaiming the Dream of Beloved Community – PROCLAMATION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What does Beloved Community look like for you and your neighbors?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How could you preach, pray, and engage in public witness around Beloved Community?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How could that vision shape your corporate worship and prayer? </a:t>
            </a:r>
            <a:endParaRPr lang="en-US" altLang="en-US" sz="3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86C8B-4C30-430D-987A-2014CC58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5" y="505200"/>
            <a:ext cx="3018870" cy="2929587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9CB5BB92-860B-43B2-BE27-70D784D75023}"/>
              </a:ext>
            </a:extLst>
          </p:cNvPr>
          <p:cNvSpPr/>
          <p:nvPr/>
        </p:nvSpPr>
        <p:spPr>
          <a:xfrm flipH="1" flipV="1">
            <a:off x="1830146" y="388569"/>
            <a:ext cx="1663844" cy="1613508"/>
          </a:xfrm>
          <a:prstGeom prst="teardrop">
            <a:avLst/>
          </a:prstGeom>
          <a:solidFill>
            <a:srgbClr val="CDC33B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718CA-F5A4-4B6B-9C61-809157AE48BA}"/>
              </a:ext>
            </a:extLst>
          </p:cNvPr>
          <p:cNvSpPr/>
          <p:nvPr/>
        </p:nvSpPr>
        <p:spPr>
          <a:xfrm>
            <a:off x="1332411" y="5343462"/>
            <a:ext cx="7811589" cy="1015663"/>
          </a:xfrm>
          <a:prstGeom prst="rect">
            <a:avLst/>
          </a:prstGeom>
          <a:solidFill>
            <a:srgbClr val="AC004A"/>
          </a:solidFill>
        </p:spPr>
        <p:txBody>
          <a:bodyPr wrap="square">
            <a:sp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Will you proclaim by word and example the Good News of God in Christ?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8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0" y="415841"/>
            <a:ext cx="81017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the Way of Jesus –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we grow as reconcilers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healers?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activities, practices, learning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experiences would (trans)form us?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we share and receive stories,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grow relationship across dividing walls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and seek Christ in each other?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19E27-BCDD-4B1B-90A0-93725BABC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43375"/>
            <a:ext cx="3018870" cy="2929587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AAC2ACC0-7FFD-41BF-861C-577A09F05845}"/>
              </a:ext>
            </a:extLst>
          </p:cNvPr>
          <p:cNvSpPr/>
          <p:nvPr/>
        </p:nvSpPr>
        <p:spPr>
          <a:xfrm flipH="1">
            <a:off x="6974631" y="2160760"/>
            <a:ext cx="1606839" cy="1497358"/>
          </a:xfrm>
          <a:prstGeom prst="teardrop">
            <a:avLst/>
          </a:prstGeom>
          <a:solidFill>
            <a:srgbClr val="CDC33B">
              <a:alpha val="35000"/>
            </a:srgbClr>
          </a:solidFill>
          <a:ln>
            <a:solidFill>
              <a:srgbClr val="CDC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5C3CD-17A9-43BE-B617-CA14D8E97A13}"/>
              </a:ext>
            </a:extLst>
          </p:cNvPr>
          <p:cNvSpPr/>
          <p:nvPr/>
        </p:nvSpPr>
        <p:spPr>
          <a:xfrm>
            <a:off x="0" y="4876800"/>
            <a:ext cx="8292240" cy="1015663"/>
          </a:xfrm>
          <a:prstGeom prst="rect">
            <a:avLst/>
          </a:prstGeom>
          <a:solidFill>
            <a:srgbClr val="AC004A"/>
          </a:solidFill>
        </p:spPr>
        <p:txBody>
          <a:bodyPr wrap="square">
            <a:spAutoFit/>
          </a:bodyPr>
          <a:lstStyle/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Will you seek and serve Christ in all persons, loving your neighbor as yourself?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1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489" y="623439"/>
            <a:ext cx="81017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the Way of Jesus –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490" y="4188696"/>
            <a:ext cx="810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Gill Sans MT" panose="020B0502020104020203" pitchFamily="34" charset="0"/>
              </a:rPr>
              <a:t>Share with your partner about a moment when you felt excluded from a group or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19E27-BCDD-4B1B-90A0-93725BABC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43375"/>
            <a:ext cx="3018870" cy="2929587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AAC2ACC0-7FFD-41BF-861C-577A09F05845}"/>
              </a:ext>
            </a:extLst>
          </p:cNvPr>
          <p:cNvSpPr/>
          <p:nvPr/>
        </p:nvSpPr>
        <p:spPr>
          <a:xfrm flipH="1">
            <a:off x="6974631" y="2160760"/>
            <a:ext cx="1606839" cy="1497358"/>
          </a:xfrm>
          <a:prstGeom prst="teardrop">
            <a:avLst/>
          </a:prstGeom>
          <a:solidFill>
            <a:srgbClr val="CDC33B">
              <a:alpha val="35000"/>
            </a:srgbClr>
          </a:solidFill>
          <a:ln>
            <a:solidFill>
              <a:srgbClr val="CDC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45774" y="505200"/>
            <a:ext cx="51668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Repairing the Breach in Society and Institutions – JUSTICE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social institutions and systems most clearly bear the signs of racial injustice and brokenness?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could we participate in the repair, restoration, and healing of people, institutions, and systems?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86C8B-4C30-430D-987A-2014CC58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5" y="505200"/>
            <a:ext cx="3018870" cy="2929587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1B027B9C-6A1E-4BFD-BEAD-026D1A35AE02}"/>
              </a:ext>
            </a:extLst>
          </p:cNvPr>
          <p:cNvSpPr/>
          <p:nvPr/>
        </p:nvSpPr>
        <p:spPr>
          <a:xfrm>
            <a:off x="424467" y="1994521"/>
            <a:ext cx="1519983" cy="1497358"/>
          </a:xfrm>
          <a:prstGeom prst="teardrop">
            <a:avLst/>
          </a:prstGeom>
          <a:solidFill>
            <a:srgbClr val="CDC33B">
              <a:alpha val="35000"/>
            </a:srgbClr>
          </a:solidFill>
          <a:ln>
            <a:solidFill>
              <a:srgbClr val="CDC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E410F-7EAF-4448-99D0-8CF124C2D2F1}"/>
              </a:ext>
            </a:extLst>
          </p:cNvPr>
          <p:cNvSpPr/>
          <p:nvPr/>
        </p:nvSpPr>
        <p:spPr>
          <a:xfrm>
            <a:off x="1847231" y="4916138"/>
            <a:ext cx="7296769" cy="954107"/>
          </a:xfrm>
          <a:prstGeom prst="rect">
            <a:avLst/>
          </a:prstGeom>
          <a:solidFill>
            <a:srgbClr val="AC004A"/>
          </a:solidFill>
        </p:spPr>
        <p:txBody>
          <a:bodyPr wrap="square">
            <a:spAutoFit/>
          </a:bodyPr>
          <a:lstStyle/>
          <a:p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Will you strive for justice and peace among all people, 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and respect the dignity of every human being?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C4DEBFE-2DC0-4302-B5F7-611108DC4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26" y="358560"/>
            <a:ext cx="87248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600" b="1" dirty="0">
                <a:solidFill>
                  <a:srgbClr val="AC004A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are you already becoming Beloved Community?</a:t>
            </a:r>
          </a:p>
          <a:p>
            <a:pPr lvl="0" algn="ctr"/>
            <a:r>
              <a:rPr lang="en-US" altLang="en-US" sz="3200" b="1" dirty="0">
                <a:solidFill>
                  <a:srgbClr val="AC004A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is God calling you to go next?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74A50-04F4-46AD-BE34-6437D61A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" t="15452" r="833" b="12140"/>
          <a:stretch/>
        </p:blipFill>
        <p:spPr>
          <a:xfrm>
            <a:off x="25752" y="1622389"/>
            <a:ext cx="9118248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8B120-45FE-1DE9-0E00-8373048B5E9F}"/>
              </a:ext>
            </a:extLst>
          </p:cNvPr>
          <p:cNvSpPr txBox="1"/>
          <p:nvPr/>
        </p:nvSpPr>
        <p:spPr>
          <a:xfrm>
            <a:off x="1447800" y="6320933"/>
            <a:ext cx="624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Gill Sans MT" panose="020B0502020104020203" pitchFamily="34" charset="0"/>
              </a:rPr>
              <a:t>Learn more www.episcopalchurch.org/beloved-community </a:t>
            </a:r>
          </a:p>
        </p:txBody>
      </p:sp>
    </p:spTree>
    <p:extLst>
      <p:ext uri="{BB962C8B-B14F-4D97-AF65-F5344CB8AC3E}">
        <p14:creationId xmlns:p14="http://schemas.microsoft.com/office/powerpoint/2010/main" val="418815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5B4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B5F4B-B4A4-FFE1-6C66-9B5704F7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9369E0-A052-A3B0-AA1C-D6585E94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-16824"/>
            <a:ext cx="6810994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E258413-952E-A59B-F066-6F1E92874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11476"/>
            <a:ext cx="766789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Arise and shine 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for your light has come.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And the glory of the Lord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has dawned upon you!</a:t>
            </a:r>
          </a:p>
        </p:txBody>
      </p:sp>
    </p:spTree>
    <p:extLst>
      <p:ext uri="{BB962C8B-B14F-4D97-AF65-F5344CB8AC3E}">
        <p14:creationId xmlns:p14="http://schemas.microsoft.com/office/powerpoint/2010/main" val="331257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63236-C839-D053-63FC-3EF0BC30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B350D769-7ABC-C528-DB90-1F46CDB59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920A7-DDE4-024C-A955-E2B0D4841474}"/>
              </a:ext>
            </a:extLst>
          </p:cNvPr>
          <p:cNvSpPr txBox="1"/>
          <p:nvPr/>
        </p:nvSpPr>
        <p:spPr>
          <a:xfrm>
            <a:off x="0" y="4734342"/>
            <a:ext cx="91440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0"/>
              </a:rPr>
              <a:t>The Rev. Canon Stephanie Spellers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Author of </a:t>
            </a:r>
            <a:r>
              <a:rPr lang="en-US" sz="2000" b="1" i="1" dirty="0">
                <a:latin typeface="Gill Sans MT" panose="020B0502020104020203" pitchFamily="34" charset="0"/>
              </a:rPr>
              <a:t>The Church Cracked Open </a:t>
            </a:r>
            <a:r>
              <a:rPr lang="en-US" sz="2000" b="1" dirty="0">
                <a:latin typeface="Gill Sans MT" panose="020B0502020104020203" pitchFamily="34" charset="0"/>
              </a:rPr>
              <a:t>and </a:t>
            </a:r>
            <a:r>
              <a:rPr lang="en-US" sz="2000" b="1" i="1" dirty="0">
                <a:latin typeface="Gill Sans MT" panose="020B0502020104020203" pitchFamily="34" charset="0"/>
              </a:rPr>
              <a:t>Church Tomorrow? </a:t>
            </a:r>
            <a:r>
              <a:rPr lang="en-US" sz="2000" b="1" dirty="0">
                <a:latin typeface="Gill Sans MT" panose="020B0502020104020203" pitchFamily="34" charset="0"/>
              </a:rPr>
              <a:t>(out in Nov.)</a:t>
            </a:r>
          </a:p>
          <a:p>
            <a:pPr algn="ctr"/>
            <a:r>
              <a:rPr lang="en-US" sz="2000" b="1" dirty="0">
                <a:latin typeface="Gill Sans MT" panose="020B0502020104020203" pitchFamily="34" charset="0"/>
              </a:rPr>
              <a:t>Assisting Priest at St. Bartholomew’s-NYC </a:t>
            </a:r>
            <a:endParaRPr lang="en-US" sz="2000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r>
              <a:rPr lang="en-US" b="1" i="1" dirty="0">
                <a:latin typeface="Gill Sans MT" panose="020B0502020104020203" pitchFamily="34" charset="0"/>
              </a:rPr>
              <a:t>Learn more about the Episcopal Church’s vision for Beloved Community </a:t>
            </a:r>
          </a:p>
          <a:p>
            <a:pPr algn="ctr"/>
            <a:r>
              <a:rPr lang="en-US" b="1" i="1" dirty="0">
                <a:latin typeface="Gill Sans MT" panose="020B0502020104020203" pitchFamily="34" charset="0"/>
              </a:rPr>
              <a:t>at </a:t>
            </a:r>
            <a:r>
              <a:rPr lang="en-US" b="1" i="1" dirty="0"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www.episcopalchurch.org/beloved-community</a:t>
            </a:r>
            <a:r>
              <a:rPr lang="en-US" b="1" i="1" dirty="0"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80F9F-32A4-E5FA-71E1-F34F51ED267C}"/>
              </a:ext>
            </a:extLst>
          </p:cNvPr>
          <p:cNvSpPr txBox="1"/>
          <p:nvPr/>
        </p:nvSpPr>
        <p:spPr>
          <a:xfrm>
            <a:off x="-2" y="2172546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ill Sans MT" panose="020B0502020104020203" pitchFamily="34" charset="0"/>
              </a:rPr>
              <a:t>Becoming Beloved Community: </a:t>
            </a:r>
          </a:p>
          <a:p>
            <a:pPr algn="ctr"/>
            <a:r>
              <a:rPr lang="en-US" sz="4400" b="1" dirty="0">
                <a:latin typeface="Gill Sans MT" panose="020B0502020104020203" pitchFamily="34" charset="0"/>
              </a:rPr>
              <a:t>Now More Than Ever!</a:t>
            </a:r>
          </a:p>
          <a:p>
            <a:pPr algn="ctr"/>
            <a:endParaRPr lang="en-US" sz="1600" b="1" dirty="0">
              <a:latin typeface="Gill Sans MT" panose="020B0502020104020203" pitchFamily="34" charset="0"/>
            </a:endParaRPr>
          </a:p>
          <a:p>
            <a:pPr algn="ctr"/>
            <a:r>
              <a:rPr lang="en-US" sz="3200" b="1" dirty="0">
                <a:latin typeface="Gill Sans MT" panose="020B0502020104020203" pitchFamily="34" charset="0"/>
              </a:rPr>
              <a:t>Talk 1: Thursday Morning Session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97B52-463D-B220-0B2C-F99E43CE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FBF5A-468C-95A8-2328-212E4C09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-16824"/>
            <a:ext cx="6810994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AAA7C60-77AE-F3E1-DD0C-D514201E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11476"/>
            <a:ext cx="766789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Arise and shine 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for your light has come.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And the glory of the Lord</a:t>
            </a:r>
          </a:p>
          <a:p>
            <a:pPr eaLnBrk="1" hangingPunct="1"/>
            <a:r>
              <a:rPr lang="en-US" altLang="en-US" sz="5400" i="1" dirty="0">
                <a:solidFill>
                  <a:schemeClr val="bg1"/>
                </a:solidFill>
                <a:latin typeface="Gill Sans MT" panose="020B0502020104020203" pitchFamily="34" charset="0"/>
              </a:rPr>
              <a:t>has dawned upon you!</a:t>
            </a:r>
          </a:p>
        </p:txBody>
      </p:sp>
    </p:spTree>
    <p:extLst>
      <p:ext uri="{BB962C8B-B14F-4D97-AF65-F5344CB8AC3E}">
        <p14:creationId xmlns:p14="http://schemas.microsoft.com/office/powerpoint/2010/main" val="138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FB917-BC96-C5D5-A458-D809183DF4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73719-24E4-4522-8658-40D0DE7C16DC}"/>
              </a:ext>
            </a:extLst>
          </p:cNvPr>
          <p:cNvSpPr/>
          <p:nvPr/>
        </p:nvSpPr>
        <p:spPr>
          <a:xfrm>
            <a:off x="-195943" y="29391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God, you made us in your own image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redeemed us through Jesus your Son: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with compassion on the whole human family;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away the arrogance and hatred which infect our hearts; break down the walls that separate us; unite us in bonds of love; and work through our struggle and confusion to accomplish your purposes on earth;</a:t>
            </a:r>
            <a:r>
              <a:rPr lang="en-US" sz="28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in your good time,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nations and races may serve you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harmony around your heavenly throne;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 Christ our Lord. Amen.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Prayer for the Human Family </a:t>
            </a:r>
            <a:endParaRPr lang="en-US" sz="28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00F8-5E56-4C0C-8752-385A2C01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CE5D-6348-495E-BBE3-2378E2626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4461D-A6C0-421E-8487-9B3C8DB4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9CCD9-728E-49EF-BE5B-839D455D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13" y="1420788"/>
            <a:ext cx="4739173" cy="459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1499A-1EF2-4697-93D3-5F1B6A366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6" t="562" r="12373" b="82959"/>
          <a:stretch/>
        </p:blipFill>
        <p:spPr>
          <a:xfrm>
            <a:off x="-233390" y="-1"/>
            <a:ext cx="9610779" cy="1420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3389D-C4B2-8A18-BEC3-C832334AC802}"/>
              </a:ext>
            </a:extLst>
          </p:cNvPr>
          <p:cNvSpPr txBox="1"/>
          <p:nvPr/>
        </p:nvSpPr>
        <p:spPr>
          <a:xfrm>
            <a:off x="1447799" y="6215747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Gill Sans MT" panose="020B0502020104020203" pitchFamily="34" charset="0"/>
              </a:rPr>
              <a:t>Learn more www.episcopalchurch.org/beloved-community </a:t>
            </a:r>
          </a:p>
        </p:txBody>
      </p:sp>
    </p:spTree>
    <p:extLst>
      <p:ext uri="{BB962C8B-B14F-4D97-AF65-F5344CB8AC3E}">
        <p14:creationId xmlns:p14="http://schemas.microsoft.com/office/powerpoint/2010/main" val="23096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D9DE-4E64-4B97-E463-27F4C8DD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93072-BB66-8B10-BC49-B006B321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23602-07D4-7877-2914-CE125B8D1AB7}"/>
              </a:ext>
            </a:extLst>
          </p:cNvPr>
          <p:cNvSpPr/>
          <p:nvPr/>
        </p:nvSpPr>
        <p:spPr>
          <a:xfrm>
            <a:off x="-195943" y="29391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God, you made us in your own image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redeemed us through Jesus your Son: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with compassion on the whole human family;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away the arrogance and hatred which infect our hearts; break down the walls that separate us; unite us in bonds of love; and work through our struggle and confusion to accomplish your purposes on earth;</a:t>
            </a:r>
            <a:r>
              <a:rPr lang="en-US" sz="28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in your good time,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nations and races may serve you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harmony around your heavenly throne;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 Christ our Lord. Amen.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Prayer for the Human Family </a:t>
            </a:r>
            <a:endParaRPr lang="en-US" sz="28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00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E5B16-AE89-4F98-9364-2C2519D69CB8}"/>
              </a:ext>
            </a:extLst>
          </p:cNvPr>
          <p:cNvSpPr txBox="1"/>
          <p:nvPr/>
        </p:nvSpPr>
        <p:spPr>
          <a:xfrm>
            <a:off x="1064285" y="692276"/>
            <a:ext cx="71653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 Community:</a:t>
            </a:r>
            <a:endParaRPr lang="en-US" sz="3600" b="1" i="1" dirty="0">
              <a:solidFill>
                <a:schemeClr val="bg1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community united in bonds of love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your suffering pains me,</a:t>
            </a:r>
            <a:endParaRPr lang="en-US" sz="24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hope becomes my hope,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your flourishing makes my heart sing.</a:t>
            </a:r>
            <a:endParaRPr lang="en-US" sz="24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community where I am willing to take risks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give up some preference or comfort,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dismantle any system that wounds you,</a:t>
            </a:r>
            <a:endParaRPr lang="en-US" sz="24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we all finally become whole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free.</a:t>
            </a:r>
            <a:endParaRPr lang="en-US" sz="24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65119-58AE-C93F-887D-BCBCCA74489F}"/>
              </a:ext>
            </a:extLst>
          </p:cNvPr>
          <p:cNvSpPr txBox="1"/>
          <p:nvPr/>
        </p:nvSpPr>
        <p:spPr>
          <a:xfrm>
            <a:off x="3370217" y="5477979"/>
            <a:ext cx="485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i="1" dirty="0">
                <a:solidFill>
                  <a:schemeClr val="bg1"/>
                </a:solidFill>
              </a:rPr>
              <a:t>The Church Cracked Open: Disruption, Decline and New Hope for Beloved Community </a:t>
            </a:r>
          </a:p>
        </p:txBody>
      </p:sp>
    </p:spTree>
    <p:extLst>
      <p:ext uri="{BB962C8B-B14F-4D97-AF65-F5344CB8AC3E}">
        <p14:creationId xmlns:p14="http://schemas.microsoft.com/office/powerpoint/2010/main" val="35046479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2601-E6EA-986F-F22D-E4CF633C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507D6E4-A7E9-F33F-403B-C83602B4E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ACD0FB7-6938-004A-4FE5-0BCA746B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F682F-0FFD-331E-E008-5C31EA62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13" y="1420788"/>
            <a:ext cx="4739173" cy="459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42773-EA2E-F4B2-CA5C-7784BFD43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6" t="562" r="12373" b="82959"/>
          <a:stretch/>
        </p:blipFill>
        <p:spPr>
          <a:xfrm>
            <a:off x="-233390" y="-1"/>
            <a:ext cx="9610779" cy="1420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05F58-B3C3-13E5-2F98-EF00AA84E1B5}"/>
              </a:ext>
            </a:extLst>
          </p:cNvPr>
          <p:cNvSpPr txBox="1"/>
          <p:nvPr/>
        </p:nvSpPr>
        <p:spPr>
          <a:xfrm>
            <a:off x="1447799" y="6215747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Gill Sans MT" panose="020B0502020104020203" pitchFamily="34" charset="0"/>
              </a:rPr>
              <a:t>Learn more www.episcopalchurch.org/beloved-community </a:t>
            </a:r>
          </a:p>
        </p:txBody>
      </p:sp>
    </p:spTree>
    <p:extLst>
      <p:ext uri="{BB962C8B-B14F-4D97-AF65-F5344CB8AC3E}">
        <p14:creationId xmlns:p14="http://schemas.microsoft.com/office/powerpoint/2010/main" val="410945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225" y="321794"/>
            <a:ext cx="55448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the Truth about Our Churches and Race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TRUTH-TELLING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racial, cultural and ethnic groups are in our church?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around us?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groups shape our common life, leadership and worship?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our church excluded or embraced different racial, cultural and ethnic groups over time?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3962" y="-246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23962" y="-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A686D-391C-4843-A256-E9AB8B68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1" y="685800"/>
            <a:ext cx="3018870" cy="2929587"/>
          </a:xfrm>
          <a:prstGeom prst="rect">
            <a:avLst/>
          </a:prstGeom>
        </p:spPr>
      </p:pic>
      <p:sp>
        <p:nvSpPr>
          <p:cNvPr id="15" name="Teardrop 14">
            <a:extLst>
              <a:ext uri="{FF2B5EF4-FFF2-40B4-BE49-F238E27FC236}">
                <a16:creationId xmlns:a16="http://schemas.microsoft.com/office/drawing/2014/main" id="{B801F982-2D40-4452-BAEC-AB5DC9CC3B2B}"/>
              </a:ext>
            </a:extLst>
          </p:cNvPr>
          <p:cNvSpPr/>
          <p:nvPr/>
        </p:nvSpPr>
        <p:spPr>
          <a:xfrm flipV="1">
            <a:off x="5888302" y="556418"/>
            <a:ext cx="1503098" cy="1500982"/>
          </a:xfrm>
          <a:prstGeom prst="teardrop">
            <a:avLst>
              <a:gd name="adj" fmla="val 100000"/>
            </a:avLst>
          </a:prstGeom>
          <a:solidFill>
            <a:srgbClr val="CDC3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5EAF1-19D4-476F-B7C4-BC963298106B}"/>
              </a:ext>
            </a:extLst>
          </p:cNvPr>
          <p:cNvSpPr/>
          <p:nvPr/>
        </p:nvSpPr>
        <p:spPr>
          <a:xfrm>
            <a:off x="0" y="5022381"/>
            <a:ext cx="6675120" cy="1323439"/>
          </a:xfrm>
          <a:prstGeom prst="rect">
            <a:avLst/>
          </a:prstGeom>
          <a:solidFill>
            <a:srgbClr val="AC004A"/>
          </a:solidFill>
        </p:spPr>
        <p:txBody>
          <a:bodyPr wrap="square">
            <a:spAutoFit/>
          </a:bodyPr>
          <a:lstStyle/>
          <a:p>
            <a:endParaRPr lang="en-US" sz="2000" i="1" dirty="0">
              <a:solidFill>
                <a:schemeClr val="bg1"/>
              </a:solidFill>
              <a:latin typeface="Gill Sans MT" panose="020B0502020104020203" pitchFamily="34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Gill Sans MT" panose="020B0502020104020203" pitchFamily="34" charset="0"/>
                <a:ea typeface="Arial Unicode MS"/>
                <a:cs typeface="Times New Roman" panose="02020603050405020304" pitchFamily="18" charset="0"/>
              </a:rPr>
              <a:t>Will you persevere in resisting evil, and whenever you fall into sin, </a:t>
            </a:r>
          </a:p>
          <a:p>
            <a:r>
              <a:rPr lang="en-US" sz="2000" i="1" dirty="0">
                <a:solidFill>
                  <a:schemeClr val="bg1"/>
                </a:solidFill>
                <a:latin typeface="Gill Sans MT" panose="020B0502020104020203" pitchFamily="34" charset="0"/>
                <a:ea typeface="Arial Unicode MS"/>
                <a:cs typeface="Times New Roman" panose="02020603050405020304" pitchFamily="18" charset="0"/>
              </a:rPr>
              <a:t>repent and return to the Lord?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9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819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Domestic and Foreign Missionary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DFMS User</dc:creator>
  <cp:lastModifiedBy>Stephanie Spellers</cp:lastModifiedBy>
  <cp:revision>5</cp:revision>
  <dcterms:created xsi:type="dcterms:W3CDTF">2016-06-08T15:53:27Z</dcterms:created>
  <dcterms:modified xsi:type="dcterms:W3CDTF">2025-06-11T20:36:17Z</dcterms:modified>
</cp:coreProperties>
</file>