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8E392-93ED-49DF-81C1-9CAA3494BBF6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FF844-9767-4D60-B17E-E540A14FB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81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76D5F-CA13-57CD-0ABB-CA160D97B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2E7A91-13E3-D4FF-832E-9C69078A55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F21AD-A8ED-366E-38FE-051B92503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7FF15-CFE7-4B1B-91E1-7A0B63C17264}" type="datetime1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2DD5F-B3E5-DCE9-EB41-C9E462A37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0D79B-C65F-45DF-309E-4DE9A76E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BE07-DF01-481E-B32E-8D3ACF97A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1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DF80E-41FE-121F-3E8A-50A730586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B9EF8B-1A78-D0C4-2DCA-6B29381A3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C1B2E-1A6C-9732-F7E7-BD7A255D3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ECB1-BB83-417F-9AE8-CDFBF4DF5754}" type="datetime1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8F70A-F44B-B281-E0EC-8E67EC02E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0BC41-0D3D-6283-6C45-E3E525EE0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BE07-DF01-481E-B32E-8D3ACF97A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7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0C421D-6C43-6F5B-6B8C-E25F481CFB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3A5FC-3022-AFB4-EFD2-E240057847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609AC-9D6D-96E7-EC64-1C4215B74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0B3F-63BB-419B-9F39-1460E1E1ED7D}" type="datetime1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39E36-5102-D102-25CD-CE670E95E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17310-2F1B-685D-AC72-463795A3E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BE07-DF01-481E-B32E-8D3ACF97A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7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5A653-4746-2FB7-4755-B0942398E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14D4B-B4CC-06DB-FC61-B4E4F9B90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F5000-3E85-0754-E302-7C98EBB0D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C441F-76AA-4DDE-A508-07059627D032}" type="datetime1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DB877-B90A-A3B5-13D0-845320198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79FFD-B354-2A5C-1067-9E45C0E38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BE07-DF01-481E-B32E-8D3ACF97A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2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FB397-9A54-0658-D5A9-96C36A115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C6E6E8-5A2B-88A9-2197-571C5EBE9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8A800-248E-3482-41F4-C72AAC9AD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8B54-94A8-40B9-8A39-922278E4CE25}" type="datetime1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A941A-949A-9188-0A58-99FD635A6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E8994-6181-CC2A-0272-0CBA6734B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BE07-DF01-481E-B32E-8D3ACF97A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89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68B49-50D9-FD88-9F52-111410C56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05C80-8D76-301C-5261-39A757078A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79C68B-3D66-E060-8E17-4E51FD738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E15CB9-09A8-BF59-38E7-766E616ED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15C0-1800-4E98-8E0A-D2D1EB011763}" type="datetime1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E27A2-90EF-9340-2DC6-0912A2A7A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169D65-E068-C937-5B6B-6076A6E89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BE07-DF01-481E-B32E-8D3ACF97A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8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7606D-756A-0D55-910E-A6B9B8CFC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44FEF-AB4F-82A6-7083-C7D50DF22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7FAE12-436D-5B2D-B1FE-6B10F4525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C4221A-5A90-1BE3-5A1E-7F7FDE2DCE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2EDCD8-7E6D-1C9E-DFD0-385497AC59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7CDEA7-5D08-6ECA-F0D0-CBF07894C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D296-3CC8-4E15-A9B5-47E015FD696D}" type="datetime1">
              <a:rPr lang="en-US" smtClean="0"/>
              <a:t>9/6/2023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225C11-66D7-9729-E514-BF33AF1BA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A9DFFB-CD8E-D0A1-D110-0C4D0F8C4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BE07-DF01-481E-B32E-8D3ACF97A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2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E647B-48A9-F393-642B-40B4B8621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F264A9-32B9-28FA-EA36-B5320B416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4ED7-D523-4B5A-8D9E-F4B6694F3BD0}" type="datetime1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6B02D2-E0A5-B998-B2EC-A5EA7C26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965E8E-7135-6C5A-BE3F-B95EC0763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BE07-DF01-481E-B32E-8D3ACF97A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12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86E904-2362-7C97-5641-53BAE3290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3C31E-9453-4DC5-AECD-F535FE6C2B20}" type="datetime1">
              <a:rPr lang="en-US" smtClean="0"/>
              <a:t>9/6/2023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BF2979-02B5-E625-CCAF-A5B708D31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EED3FA-DC6B-2FB3-D40F-A8158306F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BE07-DF01-481E-B32E-8D3ACF97A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7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F7094-550F-1E51-82E9-F580538E1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7795A-A8ED-B9DA-45D8-43EAEDF59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E87F5C-0C18-2F36-FBFB-FCCD0EE73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078DC0-5E9A-5E11-650C-28AA6AE9F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0F3D-415C-4E8A-89F0-789D9A00E012}" type="datetime1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29FC13-635A-7EAD-9336-6E6D052E0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521378-A7AB-1A6A-1006-2B563DFDA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BE07-DF01-481E-B32E-8D3ACF97A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5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5871D-4ABF-2116-807E-3A2BE2FE3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FA05E9-E4E5-0DE1-AE3C-7FAAB805BC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E78AF1-0BE0-C520-C768-9B8C859B7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BE57AF-EB43-3E64-4AE0-859F35A06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1C02-8247-45F6-BAE5-B32076795583}" type="datetime1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3808D9-29CD-4FC3-ECA3-93A3057FB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A3FF54-6302-1492-DEE8-0E7185D78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BE07-DF01-481E-B32E-8D3ACF97A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8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BC8590-FFCD-6FA3-51EF-2322DC379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22780-99D0-BB3A-687F-BDEED7EFA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9E537-1E6E-DDC2-8A75-72E591EA34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F66DB-CCC3-4156-8BAA-6C4FE74E1AE6}" type="datetime1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56A5C-C0F7-D0D3-F081-66C63E4A1F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04894-82F5-DE93-051F-BA39CB607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0BE07-DF01-481E-B32E-8D3ACF97A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ow%20to%20Develop%20a%20CFCU%20Rapid%20Response%20Network%20in%20Your%20Congregation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ow%20to%20Develop%20a%20CFCU%20Rapid%20Response%20Network%20in%20Your%20Congregation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researchswgreenberg@g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946DD6-BB8A-1E09-801C-9F333A113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587" y="1061883"/>
            <a:ext cx="10626213" cy="1042219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How to Develop a CFCU Rapid Response Network in Your Congregation</a:t>
            </a:r>
            <a:endParaRPr lang="en-US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3A4737-AECC-902C-F8A7-5A22AD433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4084AC-DA23-9291-D472-52EF6D44302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654709"/>
            <a:ext cx="5181600" cy="3141408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5E43A3-8FC3-4E67-6571-E0CB67ABC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957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F4166-4FA6-86B8-A953-2A9AB8C29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+mn-lt"/>
              </a:rPr>
              <a:t>What Is a </a:t>
            </a:r>
            <a:r>
              <a:rPr lang="en-US" b="1" dirty="0">
                <a:solidFill>
                  <a:srgbClr val="C00000"/>
                </a:solidFill>
                <a:effectLst/>
                <a:latin typeface="+mn-lt"/>
                <a:ea typeface="MS Mincho" panose="02020609040205080304" pitchFamily="49" charset="-128"/>
                <a:cs typeface="Calibri" panose="020F0502020204030204" pitchFamily="34" charset="0"/>
              </a:rPr>
              <a:t>Rapid Response Network?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64591-AEF6-6DA2-2CA1-D87E9D456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dirty="0"/>
              <a:t>A list of congregants in each CFCU member congregation who are interested in responding to notifications about upcoming legislative votes on gun-related bills</a:t>
            </a:r>
          </a:p>
          <a:p>
            <a:r>
              <a:rPr lang="en-US" sz="3200" b="1" dirty="0"/>
              <a:t>Hopefully each CFCU member congregation has or will develop its own Rapid Response Network (RRN)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US" sz="24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</a:rPr>
              <a:t>Here are some suggestions on how you can develop your congregation’s RRN …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AE718F-F1F0-6F36-CAC6-0F9C7870F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BE07-DF01-481E-B32E-8D3ACF97A05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55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47118-CAC7-215C-A40F-C5CE2FC63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How the Rapid Response Network Works</a:t>
            </a:r>
            <a:endParaRPr lang="en-US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777E3-67F2-7FE4-2283-C21F71739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5845"/>
            <a:ext cx="10515600" cy="4414684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Once the legislative session starts in January, CFCU’s Advocacy Team will vote on which gun-related bills to support, oppose, or remain neutral on. This will occur whenever a gun-related bill is introduced during the Legislature’s four-month session.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b="1" dirty="0"/>
              <a:t>Next, CFCU will email each congregation’s CFCU representative(s) an RRN Alert for bills that CFCU is supporting or opposing.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b="1" dirty="0"/>
              <a:t>The representative(s) will then email the Alert to the congregation’s RRN.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b="1" dirty="0"/>
              <a:t>If someone in your congregation other than the representative(s) will be sending the Alerts, just let CFCU know by emailing Susan Oakes, </a:t>
            </a:r>
            <a:r>
              <a:rPr lang="en-US" b="1" dirty="0">
                <a:hlinkClick r:id="rId2" action="ppaction://hlinkpres?slideindex=1&amp;slidetitle="/>
              </a:rPr>
              <a:t>soakes1219@gmail.com</a:t>
            </a:r>
            <a:endParaRPr lang="en-US" b="1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b="1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sz="3200" b="1" dirty="0"/>
          </a:p>
          <a:p>
            <a:endParaRPr lang="en-US" sz="32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C8F16A-96DC-3DD1-B0D3-AC2E5237E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BE07-DF01-481E-B32E-8D3ACF97A0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90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4E391-23B1-F9C6-1B6B-345D05A55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an RRN Alert?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66953-0821-212B-F30E-E20B8A76F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Provides all the information needed for the congregation’s RRN members to contact the relevant legislative committee about a bill.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3200" b="1" dirty="0"/>
              <a:t>Includes a bill summary, talking points, and legislator contact links.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3200" b="1" dirty="0"/>
              <a:t>Requires quick turnaround.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B82A80-01BA-0F6D-B6DE-D0886113A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BE07-DF01-481E-B32E-8D3ACF97A0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99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62D03-E692-7277-8BB7-98F3A5910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462395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Developing Your List of Interested Congregants</a:t>
            </a:r>
            <a:endParaRPr lang="en-US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7DCE3-5492-6367-823D-185D6EA93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7897"/>
            <a:ext cx="10515600" cy="3709066"/>
          </a:xfrm>
        </p:spPr>
        <p:txBody>
          <a:bodyPr>
            <a:normAutofit/>
          </a:bodyPr>
          <a:lstStyle/>
          <a:p>
            <a:r>
              <a:rPr lang="en-US" sz="3200" b="1" dirty="0"/>
              <a:t>November/December/early January is a great time to develop a list of interested congregants.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3200" b="1" dirty="0"/>
              <a:t>You can advertise in your congregation’s bulletin, email your congregation’s member list, have a table at a coffee hour, or host a CFCU speaker. To arrange for a speaker, please contact CFCU’s Alana Smart, </a:t>
            </a:r>
            <a:r>
              <a:rPr lang="en-US" sz="3200" b="1" dirty="0">
                <a:hlinkClick r:id="rId2" action="ppaction://hlinkpres?slideindex=1&amp;slidetitle="/>
              </a:rPr>
              <a:t>AlanaKS@aol.com</a:t>
            </a:r>
            <a:endParaRPr lang="en-US" sz="32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45B834-8898-111F-2CED-4D14E2C90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BE07-DF01-481E-B32E-8D3ACF97A0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07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B26FF-24BC-61D8-31E8-F8269984E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1277"/>
            <a:ext cx="10515600" cy="13666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>
                <a:solidFill>
                  <a:srgbClr val="C00000"/>
                </a:solidFill>
                <a:latin typeface="+mn-lt"/>
              </a:rPr>
              <a:t>Sample Wording for an Ad in Your Congregation’s Bulletin or an Email to Your Congregation’s Member List</a:t>
            </a:r>
            <a:br>
              <a:rPr lang="en-US" sz="3100" b="1" dirty="0">
                <a:solidFill>
                  <a:srgbClr val="C00000"/>
                </a:solidFill>
                <a:latin typeface="+mn-lt"/>
              </a:rPr>
            </a:br>
            <a:r>
              <a:rPr lang="en-US" sz="3100" b="1" dirty="0">
                <a:latin typeface="+mn-lt"/>
              </a:rPr>
              <a:t>(Feel free to customize for your congregation.)</a:t>
            </a:r>
            <a:endParaRPr lang="en-US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5A5D8-A827-2F01-2B55-3504223EE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110" y="1986115"/>
            <a:ext cx="11080954" cy="4227871"/>
          </a:xfrm>
        </p:spPr>
        <p:txBody>
          <a:bodyPr>
            <a:normAutofit fontScale="55000" lnSpcReduction="20000"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3800" b="1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A Simple Action You Can Take to Help Reduce Gun Violence in Colorado:  Join our Rapid Response Network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The Colorado Legislature will be convening in early January. We’re developing a list of congregants interested in being part of our congregation’s Rapid Response Network (RRN). This network will be activated each time a gun-related bill is introduced into the Legislature. Everyone in the network will be emailed an RRN Alert</a:t>
            </a:r>
            <a:r>
              <a:rPr lang="en-US" sz="3800" b="1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, which will provide </a:t>
            </a:r>
            <a:r>
              <a:rPr lang="en-US" sz="38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talking points and contact information for members of the committee hearing the bill. The network is busiest during the Legislature’s four-month session, although it may also be activated when there is relevant Federal legislation or local ordinances.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We hope you will consider joining our congregation’s network and being part of our response to this important public health issue.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(</a:t>
            </a:r>
            <a:r>
              <a:rPr lang="en-US" sz="32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This list will be maintained and used solely by our congregation’s Gun Violence Prevention Group and is not shared with any other groups or individuals.)</a:t>
            </a:r>
          </a:p>
          <a:p>
            <a:pPr marL="0" indent="0">
              <a:buNone/>
            </a:pPr>
            <a:endParaRPr lang="en-US" sz="13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A3107B-F34B-7556-A68D-9EB4EDFE6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BE07-DF01-481E-B32E-8D3ACF97A0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18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03DFC29-F160-6FF8-3AC0-29875C1D3878}"/>
              </a:ext>
            </a:extLst>
          </p:cNvPr>
          <p:cNvSpPr txBox="1"/>
          <p:nvPr/>
        </p:nvSpPr>
        <p:spPr>
          <a:xfrm>
            <a:off x="1120877" y="816078"/>
            <a:ext cx="9979742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3200" b="1" dirty="0"/>
              <a:t>Thank you for your interest in developing a Rapid Response Network at your congregation. </a:t>
            </a:r>
            <a:r>
              <a:rPr lang="en-US" sz="32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It’s an important way to advocate for an issue you care about and let </a:t>
            </a:r>
            <a:r>
              <a:rPr lang="en-US" sz="3200" b="1" dirty="0">
                <a:cs typeface="Arial" panose="020B0604020202020204" pitchFamily="34" charset="0"/>
              </a:rPr>
              <a:t>legislators know your thoughts about specific bills.</a:t>
            </a:r>
          </a:p>
          <a:p>
            <a:pPr marL="0" indent="0" algn="ctr">
              <a:buNone/>
            </a:pPr>
            <a:endParaRPr lang="en-US" sz="28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ea typeface="Calibri" panose="020F0502020204030204" pitchFamily="34" charset="0"/>
                <a:cs typeface="Arial" panose="020B0604020202020204" pitchFamily="34" charset="0"/>
              </a:rPr>
              <a:t>If you have any questions, please contact CFCU’s Advocacy Team (Stephanie Greenberg</a:t>
            </a:r>
            <a:r>
              <a:rPr lang="en-US" sz="3200" b="1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200" b="1"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researchswgreenberg@gmail.</a:t>
            </a:r>
            <a:r>
              <a:rPr lang="en-US" sz="3200" b="1" dirty="0"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com</a:t>
            </a:r>
            <a:r>
              <a:rPr lang="en-US" sz="3200" b="1" dirty="0"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sz="32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84E424-D0DB-041F-CE0E-83E81D82A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BE07-DF01-481E-B32E-8D3ACF97A0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82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563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How to Develop a CFCU Rapid Response Network in Your Congregation</vt:lpstr>
      <vt:lpstr>What Is a Rapid Response Network?</vt:lpstr>
      <vt:lpstr>How the Rapid Response Network Works</vt:lpstr>
      <vt:lpstr>What is an RRN Alert?</vt:lpstr>
      <vt:lpstr>Developing Your List of Interested Congregants</vt:lpstr>
      <vt:lpstr>Sample Wording for an Ad in Your Congregation’s Bulletin or an Email to Your Congregation’s Member List (Feel free to customize for your congregation.)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R Greenberg</dc:creator>
  <cp:lastModifiedBy>Kathleen Ashworth</cp:lastModifiedBy>
  <cp:revision>25</cp:revision>
  <cp:lastPrinted>2022-11-09T21:40:59Z</cp:lastPrinted>
  <dcterms:created xsi:type="dcterms:W3CDTF">2022-11-03T23:17:32Z</dcterms:created>
  <dcterms:modified xsi:type="dcterms:W3CDTF">2023-09-06T15:19:54Z</dcterms:modified>
</cp:coreProperties>
</file>