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2" r:id="rId2"/>
  </p:sldMasterIdLst>
  <p:notesMasterIdLst>
    <p:notesMasterId r:id="rId15"/>
  </p:notes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7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14BEF-C02F-4D54-B30B-2B620127C5E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F05B8-54A8-4A93-AE7D-B8265ED8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2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5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4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682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90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915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58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87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2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59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1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18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95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36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7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9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3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4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1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1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3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49E625-5FF3-4BDC-AC47-2AC7BAA6E06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5D5166-F6BF-450C-905E-33E8F90D45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0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grimmett@ColoradoDiocese.org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ydh@aya.yale.edu" TargetMode="External"/><Relationship Id="rId2" Type="http://schemas.openxmlformats.org/officeDocument/2006/relationships/hyperlink" Target="mailto:masoncwhitney@gmail.com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dco.episcopalassetmap.org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487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Colorado Asset Map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707" y="2563768"/>
            <a:ext cx="1828800" cy="3314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2696" y="2239617"/>
            <a:ext cx="7792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Guide for the Complete Beginner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97280" y="5232137"/>
            <a:ext cx="833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 dirty="0" smtClean="0"/>
              <a:t>The Diocese of Colorado</a:t>
            </a:r>
          </a:p>
        </p:txBody>
      </p:sp>
    </p:spTree>
    <p:extLst>
      <p:ext uri="{BB962C8B-B14F-4D97-AF65-F5344CB8AC3E}">
        <p14:creationId xmlns:p14="http://schemas.microsoft.com/office/powerpoint/2010/main" val="71076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tips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2451" y="1324303"/>
            <a:ext cx="106232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People may look at your Profile when they are visiting the area or are shopping for a new church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So take advantage of this tool and make your Profile attractive, simple and informative.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Put yourself in the shoes of someone who doesn’t know your church – what do they want to know?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Use pictures!</a:t>
            </a:r>
          </a:p>
        </p:txBody>
      </p:sp>
    </p:spTree>
    <p:extLst>
      <p:ext uri="{BB962C8B-B14F-4D97-AF65-F5344CB8AC3E}">
        <p14:creationId xmlns:p14="http://schemas.microsoft.com/office/powerpoint/2010/main" val="2149390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17983" y="287338"/>
            <a:ext cx="10774017" cy="825500"/>
          </a:xfrm>
        </p:spPr>
        <p:txBody>
          <a:bodyPr/>
          <a:lstStyle/>
          <a:p>
            <a:r>
              <a:rPr lang="en-US" b="1" dirty="0" smtClean="0"/>
              <a:t>Questions?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32452" y="1311621"/>
            <a:ext cx="10137913" cy="4559092"/>
          </a:xfrm>
        </p:spPr>
        <p:txBody>
          <a:bodyPr>
            <a:normAutofit fontScale="92500" lnSpcReduction="10000"/>
          </a:bodyPr>
          <a:lstStyle/>
          <a:p>
            <a:pPr marL="119063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r>
              <a:rPr lang="en-US" sz="3900" b="1" dirty="0" smtClean="0"/>
              <a:t>Call or email:</a:t>
            </a:r>
            <a:endParaRPr lang="en-US" sz="3900" b="1" dirty="0" smtClean="0"/>
          </a:p>
          <a:p>
            <a:pPr marL="594551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endParaRPr lang="en-US" sz="2200" dirty="0"/>
          </a:p>
          <a:p>
            <a:pPr marL="568325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r>
              <a:rPr lang="en-US" sz="3500" dirty="0" smtClean="0"/>
              <a:t>Hill Grimmett, Disaster Recovery Coordinator</a:t>
            </a:r>
          </a:p>
          <a:p>
            <a:pPr marL="594551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r>
              <a:rPr lang="en-US" sz="3000" dirty="0" smtClean="0">
                <a:hlinkClick r:id="rId2"/>
              </a:rPr>
              <a:t>HGrimmett@ColoradoDiocese.org</a:t>
            </a:r>
            <a:r>
              <a:rPr lang="en-US" sz="3000" dirty="0" smtClean="0"/>
              <a:t> </a:t>
            </a:r>
          </a:p>
          <a:p>
            <a:pPr marL="594551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r>
              <a:rPr lang="en-US" sz="3000" dirty="0" smtClean="0"/>
              <a:t>(</a:t>
            </a:r>
            <a:r>
              <a:rPr lang="en-US" sz="3000" dirty="0" smtClean="0"/>
              <a:t>970</a:t>
            </a:r>
            <a:r>
              <a:rPr lang="en-US" sz="3000" dirty="0" smtClean="0"/>
              <a:t>) </a:t>
            </a:r>
            <a:r>
              <a:rPr lang="en-US" sz="3000" dirty="0" smtClean="0"/>
              <a:t>231-1197</a:t>
            </a:r>
          </a:p>
          <a:p>
            <a:pPr marL="594551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endParaRPr lang="en-US" sz="3000" dirty="0"/>
          </a:p>
          <a:p>
            <a:pPr marL="594551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r>
              <a:rPr lang="en-US" sz="3000" dirty="0" smtClean="0"/>
              <a:t>or your Regional Disaster Warden (see following page)</a:t>
            </a:r>
            <a:endParaRPr lang="en-US" sz="3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76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17983" y="287338"/>
            <a:ext cx="10774017" cy="825500"/>
          </a:xfrm>
        </p:spPr>
        <p:txBody>
          <a:bodyPr/>
          <a:lstStyle/>
          <a:p>
            <a:r>
              <a:rPr lang="en-US" b="1" dirty="0" smtClean="0"/>
              <a:t>Regional Disaster Wardens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5670" y="1311621"/>
            <a:ext cx="10944696" cy="49315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Front Range Region		Hill Grimmett. </a:t>
            </a:r>
            <a:r>
              <a:rPr lang="en-US" sz="2400" dirty="0" smtClean="0"/>
              <a:t>St Luke’s, </a:t>
            </a:r>
            <a:r>
              <a:rPr lang="en-US" sz="2400" dirty="0"/>
              <a:t>Fort Collins	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				</a:t>
            </a:r>
            <a:r>
              <a:rPr lang="en-US" sz="2400" u="sng" dirty="0" smtClean="0"/>
              <a:t>hgrimmett@coloradodiocese.org</a:t>
            </a:r>
            <a:r>
              <a:rPr lang="en-US" sz="2400" dirty="0" smtClean="0"/>
              <a:t> 	970-231-1197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High </a:t>
            </a:r>
            <a:r>
              <a:rPr lang="en-US" sz="2400" dirty="0"/>
              <a:t>Plains Region		Mason Whitney, </a:t>
            </a:r>
            <a:r>
              <a:rPr lang="en-US" sz="2400" dirty="0" smtClean="0"/>
              <a:t>St Gabriel’s, </a:t>
            </a:r>
            <a:r>
              <a:rPr lang="en-US" sz="2400" dirty="0"/>
              <a:t>Cherry Hills Village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				</a:t>
            </a:r>
            <a:r>
              <a:rPr lang="en-US" sz="2400" u="sng" dirty="0" smtClean="0">
                <a:hlinkClick r:id="rId2"/>
              </a:rPr>
              <a:t>masoncwhitney@gmail.com</a:t>
            </a:r>
            <a:r>
              <a:rPr lang="en-US" sz="2400" dirty="0" smtClean="0"/>
              <a:t>		&lt;</a:t>
            </a:r>
            <a:r>
              <a:rPr lang="en-US" sz="2400" smtClean="0"/>
              <a:t>phone&gt;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Sangre </a:t>
            </a:r>
            <a:r>
              <a:rPr lang="en-US" sz="2400" dirty="0"/>
              <a:t>de Christo		The Rev. Mary Hendricks, </a:t>
            </a:r>
            <a:r>
              <a:rPr lang="en-US" sz="2400" dirty="0" smtClean="0"/>
              <a:t>St </a:t>
            </a:r>
            <a:r>
              <a:rPr lang="en-US" sz="2400" dirty="0"/>
              <a:t>Andrew’s Episcopal and 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Region			Holy </a:t>
            </a:r>
            <a:r>
              <a:rPr lang="en-US" sz="2400" dirty="0"/>
              <a:t>Cross Lutheran Church</a:t>
            </a:r>
            <a:r>
              <a:rPr lang="en-US" sz="2400" dirty="0" smtClean="0"/>
              <a:t>, La </a:t>
            </a:r>
            <a:r>
              <a:rPr lang="en-US" sz="2400" dirty="0"/>
              <a:t>Junta</a:t>
            </a:r>
          </a:p>
          <a:p>
            <a:pPr marL="3657600" indent="206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hlinkClick r:id="rId3"/>
              </a:rPr>
              <a:t>marydh@aya.yale.edu</a:t>
            </a:r>
            <a:r>
              <a:rPr lang="en-US" sz="2400" dirty="0"/>
              <a:t> </a:t>
            </a:r>
            <a:r>
              <a:rPr lang="en-US" sz="2400" dirty="0" smtClean="0"/>
              <a:t>		308-340-8996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Northwestern </a:t>
            </a:r>
            <a:r>
              <a:rPr lang="en-US" sz="2400" dirty="0"/>
              <a:t>Region		TBD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Southwestern Region		TBD</a:t>
            </a:r>
          </a:p>
          <a:p>
            <a:pPr marL="119063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0" algn="l"/>
              </a:tabLst>
            </a:pPr>
            <a:endParaRPr lang="en-US" sz="1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6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1: Go to </a:t>
            </a:r>
            <a:r>
              <a:rPr lang="en-US" sz="4000" b="1" dirty="0">
                <a:hlinkClick r:id="rId2"/>
              </a:rPr>
              <a:t>http://edco.episcopalassetmap.org/ 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82" y="1292773"/>
            <a:ext cx="558862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7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2: Find your Pin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32451" y="1324303"/>
            <a:ext cx="10623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Zoom in using + and – control in lower right corner of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Click on your pin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88" y="2401521"/>
            <a:ext cx="5334744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1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3: Click on the name of your church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32451" y="1324303"/>
            <a:ext cx="1062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At the top of the dialog box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88" y="2401521"/>
            <a:ext cx="5334744" cy="381053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794938" y="3405352"/>
            <a:ext cx="2664372" cy="8355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8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4: This bring up your current Profile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16" y="1938338"/>
            <a:ext cx="8192643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5: Click on the red </a:t>
            </a:r>
            <a:r>
              <a:rPr lang="en-US" sz="4000" b="1" dirty="0" smtClean="0">
                <a:solidFill>
                  <a:srgbClr val="FF0000"/>
                </a:solidFill>
              </a:rPr>
              <a:t>Take the Survey </a:t>
            </a:r>
            <a:r>
              <a:rPr lang="en-US" sz="4000" b="1" dirty="0" smtClean="0"/>
              <a:t>button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2451" y="1324303"/>
            <a:ext cx="1062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This allows you to edit the Profile information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149" y="1909078"/>
            <a:ext cx="7392008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6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6: Complete as much of your Profile as you can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2451" y="1324303"/>
            <a:ext cx="106232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Fill in the little arithmetic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But it’s not hard – you can probably cut and paste most text from your church’s web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When you are done go to the bottom of the Profile form…</a:t>
            </a:r>
          </a:p>
        </p:txBody>
      </p:sp>
    </p:spTree>
    <p:extLst>
      <p:ext uri="{BB962C8B-B14F-4D97-AF65-F5344CB8AC3E}">
        <p14:creationId xmlns:p14="http://schemas.microsoft.com/office/powerpoint/2010/main" val="181221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7: Save your Profile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2451" y="1324303"/>
            <a:ext cx="10623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Fill in the arithmetic box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Click SUBMIT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1" y="2612985"/>
            <a:ext cx="10668001" cy="3200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46841" y="3484179"/>
            <a:ext cx="2963918" cy="1040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451" y="287338"/>
            <a:ext cx="10959549" cy="825500"/>
          </a:xfrm>
        </p:spPr>
        <p:txBody>
          <a:bodyPr>
            <a:normAutofit/>
          </a:bodyPr>
          <a:lstStyle/>
          <a:p>
            <a:r>
              <a:rPr lang="en-US" sz="4000" b="1" dirty="0"/>
              <a:t>Step </a:t>
            </a:r>
            <a:r>
              <a:rPr lang="en-US" sz="4000" b="1" dirty="0" smtClean="0"/>
              <a:t>8: Your work is done!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452" y="1112838"/>
            <a:ext cx="10058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2451" y="1324303"/>
            <a:ext cx="10623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Your new Profile will not yet be shown on the map, but….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….once it has been approved, it will appear.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This takes 1-2 working days, so….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…wait a day or two and go back to Steps 1-3 and look at your new Profile.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If you didn’t fully complete the Profile, you can go back to it any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And the same goes if you need to change any information – just go back to Step 1 and go through the editing process.</a:t>
            </a:r>
          </a:p>
        </p:txBody>
      </p:sp>
    </p:spTree>
    <p:extLst>
      <p:ext uri="{BB962C8B-B14F-4D97-AF65-F5344CB8AC3E}">
        <p14:creationId xmlns:p14="http://schemas.microsoft.com/office/powerpoint/2010/main" val="220327856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266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HDOfficeLightV0</vt:lpstr>
      <vt:lpstr>Retrospect</vt:lpstr>
      <vt:lpstr>The Colorado Asset Map</vt:lpstr>
      <vt:lpstr>Step 1: Go to http://edco.episcopalassetmap.org/ </vt:lpstr>
      <vt:lpstr>Step 2: Find your Pin</vt:lpstr>
      <vt:lpstr>Step 3: Click on the name of your church</vt:lpstr>
      <vt:lpstr>Step 4: This bring up your current Profile</vt:lpstr>
      <vt:lpstr>Step 5: Click on the red Take the Survey button</vt:lpstr>
      <vt:lpstr>Step 6: Complete as much of your Profile as you can</vt:lpstr>
      <vt:lpstr>Step 7: Save your Profile</vt:lpstr>
      <vt:lpstr>Step 8: Your work is done!</vt:lpstr>
      <vt:lpstr>Some tips</vt:lpstr>
      <vt:lpstr>Questions? </vt:lpstr>
      <vt:lpstr>Regional Disaster Wardens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Year of Resilience</dc:title>
  <dc:creator>Hill Grimmett</dc:creator>
  <cp:lastModifiedBy>Hill Grimmett</cp:lastModifiedBy>
  <cp:revision>48</cp:revision>
  <dcterms:created xsi:type="dcterms:W3CDTF">2015-02-17T18:26:12Z</dcterms:created>
  <dcterms:modified xsi:type="dcterms:W3CDTF">2015-09-14T18:40:18Z</dcterms:modified>
</cp:coreProperties>
</file>